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00.xml" ContentType="application/vnd.ms-office.chartcolorstyle+xml"/>
  <Override PartName="/ppt/charts/colors101.xml" ContentType="application/vnd.ms-office.chartcolorstyle+xml"/>
  <Override PartName="/ppt/charts/colors102.xml" ContentType="application/vnd.ms-office.chartcolorstyle+xml"/>
  <Override PartName="/ppt/charts/colors103.xml" ContentType="application/vnd.ms-office.chartcolorstyle+xml"/>
  <Override PartName="/ppt/charts/colors104.xml" ContentType="application/vnd.ms-office.chartcolorstyle+xml"/>
  <Override PartName="/ppt/charts/colors105.xml" ContentType="application/vnd.ms-office.chartcolorstyle+xml"/>
  <Override PartName="/ppt/charts/colors106.xml" ContentType="application/vnd.ms-office.chartcolorstyle+xml"/>
  <Override PartName="/ppt/charts/colors107.xml" ContentType="application/vnd.ms-office.chartcolorstyle+xml"/>
  <Override PartName="/ppt/charts/colors108.xml" ContentType="application/vnd.ms-office.chartcolorstyle+xml"/>
  <Override PartName="/ppt/charts/colors109.xml" ContentType="application/vnd.ms-office.chartcolorstyle+xml"/>
  <Override PartName="/ppt/charts/colors11.xml" ContentType="application/vnd.ms-office.chartcolorstyle+xml"/>
  <Override PartName="/ppt/charts/colors110.xml" ContentType="application/vnd.ms-office.chartcolorstyle+xml"/>
  <Override PartName="/ppt/charts/colors111.xml" ContentType="application/vnd.ms-office.chartcolorstyle+xml"/>
  <Override PartName="/ppt/charts/colors112.xml" ContentType="application/vnd.ms-office.chartcolorstyle+xml"/>
  <Override PartName="/ppt/charts/colors113.xml" ContentType="application/vnd.ms-office.chartcolorstyle+xml"/>
  <Override PartName="/ppt/charts/colors114.xml" ContentType="application/vnd.ms-office.chartcolorstyle+xml"/>
  <Override PartName="/ppt/charts/colors115.xml" ContentType="application/vnd.ms-office.chartcolorstyle+xml"/>
  <Override PartName="/ppt/charts/colors116.xml" ContentType="application/vnd.ms-office.chartcolorstyle+xml"/>
  <Override PartName="/ppt/charts/colors117.xml" ContentType="application/vnd.ms-office.chartcolorstyle+xml"/>
  <Override PartName="/ppt/charts/colors118.xml" ContentType="application/vnd.ms-office.chartcolorstyle+xml"/>
  <Override PartName="/ppt/charts/colors119.xml" ContentType="application/vnd.ms-office.chartcolorstyle+xml"/>
  <Override PartName="/ppt/charts/colors12.xml" ContentType="application/vnd.ms-office.chartcolorstyle+xml"/>
  <Override PartName="/ppt/charts/colors120.xml" ContentType="application/vnd.ms-office.chartcolorstyle+xml"/>
  <Override PartName="/ppt/charts/colors121.xml" ContentType="application/vnd.ms-office.chartcolorstyle+xml"/>
  <Override PartName="/ppt/charts/colors122.xml" ContentType="application/vnd.ms-office.chartcolorstyle+xml"/>
  <Override PartName="/ppt/charts/colors123.xml" ContentType="application/vnd.ms-office.chartcolorstyle+xml"/>
  <Override PartName="/ppt/charts/colors124.xml" ContentType="application/vnd.ms-office.chartcolorstyle+xml"/>
  <Override PartName="/ppt/charts/colors125.xml" ContentType="application/vnd.ms-office.chartcolorstyle+xml"/>
  <Override PartName="/ppt/charts/colors126.xml" ContentType="application/vnd.ms-office.chartcolorstyle+xml"/>
  <Override PartName="/ppt/charts/colors127.xml" ContentType="application/vnd.ms-office.chartcolorstyle+xml"/>
  <Override PartName="/ppt/charts/colors128.xml" ContentType="application/vnd.ms-office.chartcolorstyle+xml"/>
  <Override PartName="/ppt/charts/colors129.xml" ContentType="application/vnd.ms-office.chartcolorstyle+xml"/>
  <Override PartName="/ppt/charts/colors13.xml" ContentType="application/vnd.ms-office.chartcolorstyle+xml"/>
  <Override PartName="/ppt/charts/colors130.xml" ContentType="application/vnd.ms-office.chartcolorstyle+xml"/>
  <Override PartName="/ppt/charts/colors131.xml" ContentType="application/vnd.ms-office.chartcolorstyle+xml"/>
  <Override PartName="/ppt/charts/colors132.xml" ContentType="application/vnd.ms-office.chartcolorstyle+xml"/>
  <Override PartName="/ppt/charts/colors133.xml" ContentType="application/vnd.ms-office.chartcolorstyle+xml"/>
  <Override PartName="/ppt/charts/colors134.xml" ContentType="application/vnd.ms-office.chartcolorstyle+xml"/>
  <Override PartName="/ppt/charts/colors135.xml" ContentType="application/vnd.ms-office.chartcolorstyle+xml"/>
  <Override PartName="/ppt/charts/colors136.xml" ContentType="application/vnd.ms-office.chartcolorstyle+xml"/>
  <Override PartName="/ppt/charts/colors137.xml" ContentType="application/vnd.ms-office.chartcolorstyle+xml"/>
  <Override PartName="/ppt/charts/colors138.xml" ContentType="application/vnd.ms-office.chartcolorstyle+xml"/>
  <Override PartName="/ppt/charts/colors139.xml" ContentType="application/vnd.ms-office.chartcolorstyle+xml"/>
  <Override PartName="/ppt/charts/colors14.xml" ContentType="application/vnd.ms-office.chartcolorstyle+xml"/>
  <Override PartName="/ppt/charts/colors140.xml" ContentType="application/vnd.ms-office.chartcolorstyle+xml"/>
  <Override PartName="/ppt/charts/colors141.xml" ContentType="application/vnd.ms-office.chartcolorstyle+xml"/>
  <Override PartName="/ppt/charts/colors142.xml" ContentType="application/vnd.ms-office.chartcolorstyle+xml"/>
  <Override PartName="/ppt/charts/colors143.xml" ContentType="application/vnd.ms-office.chartcolorstyle+xml"/>
  <Override PartName="/ppt/charts/colors144.xml" ContentType="application/vnd.ms-office.chartcolorstyle+xml"/>
  <Override PartName="/ppt/charts/colors145.xml" ContentType="application/vnd.ms-office.chartcolorstyle+xml"/>
  <Override PartName="/ppt/charts/colors146.xml" ContentType="application/vnd.ms-office.chartcolorstyle+xml"/>
  <Override PartName="/ppt/charts/colors147.xml" ContentType="application/vnd.ms-office.chartcolorstyle+xml"/>
  <Override PartName="/ppt/charts/colors148.xml" ContentType="application/vnd.ms-office.chartcolorstyle+xml"/>
  <Override PartName="/ppt/charts/colors149.xml" ContentType="application/vnd.ms-office.chartcolorstyle+xml"/>
  <Override PartName="/ppt/charts/colors15.xml" ContentType="application/vnd.ms-office.chartcolorstyle+xml"/>
  <Override PartName="/ppt/charts/colors150.xml" ContentType="application/vnd.ms-office.chartcolorstyle+xml"/>
  <Override PartName="/ppt/charts/colors151.xml" ContentType="application/vnd.ms-office.chartcolorstyle+xml"/>
  <Override PartName="/ppt/charts/colors152.xml" ContentType="application/vnd.ms-office.chartcolorstyle+xml"/>
  <Override PartName="/ppt/charts/colors153.xml" ContentType="application/vnd.ms-office.chartcolorstyle+xml"/>
  <Override PartName="/ppt/charts/colors154.xml" ContentType="application/vnd.ms-office.chartcolorstyle+xml"/>
  <Override PartName="/ppt/charts/colors155.xml" ContentType="application/vnd.ms-office.chartcolorstyle+xml"/>
  <Override PartName="/ppt/charts/colors156.xml" ContentType="application/vnd.ms-office.chartcolorstyle+xml"/>
  <Override PartName="/ppt/charts/colors157.xml" ContentType="application/vnd.ms-office.chartcolorstyle+xml"/>
  <Override PartName="/ppt/charts/colors158.xml" ContentType="application/vnd.ms-office.chartcolorstyle+xml"/>
  <Override PartName="/ppt/charts/colors159.xml" ContentType="application/vnd.ms-office.chartcolorstyle+xml"/>
  <Override PartName="/ppt/charts/colors16.xml" ContentType="application/vnd.ms-office.chartcolorstyle+xml"/>
  <Override PartName="/ppt/charts/colors160.xml" ContentType="application/vnd.ms-office.chartcolorstyle+xml"/>
  <Override PartName="/ppt/charts/colors161.xml" ContentType="application/vnd.ms-office.chartcolorstyle+xml"/>
  <Override PartName="/ppt/charts/colors162.xml" ContentType="application/vnd.ms-office.chartcolorstyle+xml"/>
  <Override PartName="/ppt/charts/colors163.xml" ContentType="application/vnd.ms-office.chartcolorstyle+xml"/>
  <Override PartName="/ppt/charts/colors164.xml" ContentType="application/vnd.ms-office.chartcolorstyle+xml"/>
  <Override PartName="/ppt/charts/colors165.xml" ContentType="application/vnd.ms-office.chartcolorstyle+xml"/>
  <Override PartName="/ppt/charts/colors166.xml" ContentType="application/vnd.ms-office.chartcolorstyle+xml"/>
  <Override PartName="/ppt/charts/colors167.xml" ContentType="application/vnd.ms-office.chartcolorstyle+xml"/>
  <Override PartName="/ppt/charts/colors168.xml" ContentType="application/vnd.ms-office.chartcolorstyle+xml"/>
  <Override PartName="/ppt/charts/colors169.xml" ContentType="application/vnd.ms-office.chartcolorstyle+xml"/>
  <Override PartName="/ppt/charts/colors17.xml" ContentType="application/vnd.ms-office.chartcolorstyle+xml"/>
  <Override PartName="/ppt/charts/colors170.xml" ContentType="application/vnd.ms-office.chartcolorstyle+xml"/>
  <Override PartName="/ppt/charts/colors171.xml" ContentType="application/vnd.ms-office.chartcolorstyle+xml"/>
  <Override PartName="/ppt/charts/colors172.xml" ContentType="application/vnd.ms-office.chartcolorstyle+xml"/>
  <Override PartName="/ppt/charts/colors173.xml" ContentType="application/vnd.ms-office.chartcolorstyle+xml"/>
  <Override PartName="/ppt/charts/colors174.xml" ContentType="application/vnd.ms-office.chartcolorstyle+xml"/>
  <Override PartName="/ppt/charts/colors175.xml" ContentType="application/vnd.ms-office.chartcolorstyle+xml"/>
  <Override PartName="/ppt/charts/colors176.xml" ContentType="application/vnd.ms-office.chartcolorstyle+xml"/>
  <Override PartName="/ppt/charts/colors177.xml" ContentType="application/vnd.ms-office.chartcolorstyle+xml"/>
  <Override PartName="/ppt/charts/colors178.xml" ContentType="application/vnd.ms-office.chartcolorstyle+xml"/>
  <Override PartName="/ppt/charts/colors179.xml" ContentType="application/vnd.ms-office.chartcolorstyle+xml"/>
  <Override PartName="/ppt/charts/colors18.xml" ContentType="application/vnd.ms-office.chartcolorstyle+xml"/>
  <Override PartName="/ppt/charts/colors180.xml" ContentType="application/vnd.ms-office.chartcolorstyle+xml"/>
  <Override PartName="/ppt/charts/colors181.xml" ContentType="application/vnd.ms-office.chartcolorstyle+xml"/>
  <Override PartName="/ppt/charts/colors182.xml" ContentType="application/vnd.ms-office.chartcolorstyle+xml"/>
  <Override PartName="/ppt/charts/colors183.xml" ContentType="application/vnd.ms-office.chartcolorstyle+xml"/>
  <Override PartName="/ppt/charts/colors184.xml" ContentType="application/vnd.ms-office.chartcolorstyle+xml"/>
  <Override PartName="/ppt/charts/colors185.xml" ContentType="application/vnd.ms-office.chartcolorstyle+xml"/>
  <Override PartName="/ppt/charts/colors186.xml" ContentType="application/vnd.ms-office.chartcolorstyle+xml"/>
  <Override PartName="/ppt/charts/colors187.xml" ContentType="application/vnd.ms-office.chartcolorstyle+xml"/>
  <Override PartName="/ppt/charts/colors188.xml" ContentType="application/vnd.ms-office.chartcolorstyle+xml"/>
  <Override PartName="/ppt/charts/colors189.xml" ContentType="application/vnd.ms-office.chartcolorstyle+xml"/>
  <Override PartName="/ppt/charts/colors19.xml" ContentType="application/vnd.ms-office.chartcolorstyle+xml"/>
  <Override PartName="/ppt/charts/colors190.xml" ContentType="application/vnd.ms-office.chartcolorstyle+xml"/>
  <Override PartName="/ppt/charts/colors191.xml" ContentType="application/vnd.ms-office.chartcolorstyle+xml"/>
  <Override PartName="/ppt/charts/colors192.xml" ContentType="application/vnd.ms-office.chartcolorstyle+xml"/>
  <Override PartName="/ppt/charts/colors193.xml" ContentType="application/vnd.ms-office.chartcolorstyle+xml"/>
  <Override PartName="/ppt/charts/colors194.xml" ContentType="application/vnd.ms-office.chartcolorstyle+xml"/>
  <Override PartName="/ppt/charts/colors195.xml" ContentType="application/vnd.ms-office.chartcolorstyle+xml"/>
  <Override PartName="/ppt/charts/colors196.xml" ContentType="application/vnd.ms-office.chartcolorstyle+xml"/>
  <Override PartName="/ppt/charts/colors197.xml" ContentType="application/vnd.ms-office.chartcolorstyle+xml"/>
  <Override PartName="/ppt/charts/colors198.xml" ContentType="application/vnd.ms-office.chartcolorstyle+xml"/>
  <Override PartName="/ppt/charts/colors199.xml" ContentType="application/vnd.ms-office.chartcolorstyle+xml"/>
  <Override PartName="/ppt/charts/colors2.xml" ContentType="application/vnd.ms-office.chartcolorstyle+xml"/>
  <Override PartName="/ppt/charts/colors20.xml" ContentType="application/vnd.ms-office.chartcolorstyle+xml"/>
  <Override PartName="/ppt/charts/colors200.xml" ContentType="application/vnd.ms-office.chartcolorstyle+xml"/>
  <Override PartName="/ppt/charts/colors201.xml" ContentType="application/vnd.ms-office.chartcolorstyle+xml"/>
  <Override PartName="/ppt/charts/colors202.xml" ContentType="application/vnd.ms-office.chartcolorstyle+xml"/>
  <Override PartName="/ppt/charts/colors203.xml" ContentType="application/vnd.ms-office.chartcolorstyle+xml"/>
  <Override PartName="/ppt/charts/colors204.xml" ContentType="application/vnd.ms-office.chartcolorstyle+xml"/>
  <Override PartName="/ppt/charts/colors205.xml" ContentType="application/vnd.ms-office.chartcolorstyle+xml"/>
  <Override PartName="/ppt/charts/colors206.xml" ContentType="application/vnd.ms-office.chartcolorstyle+xml"/>
  <Override PartName="/ppt/charts/colors207.xml" ContentType="application/vnd.ms-office.chartcolorstyle+xml"/>
  <Override PartName="/ppt/charts/colors208.xml" ContentType="application/vnd.ms-office.chartcolorstyle+xml"/>
  <Override PartName="/ppt/charts/colors209.xml" ContentType="application/vnd.ms-office.chartcolorstyle+xml"/>
  <Override PartName="/ppt/charts/colors21.xml" ContentType="application/vnd.ms-office.chartcolorstyle+xml"/>
  <Override PartName="/ppt/charts/colors210.xml" ContentType="application/vnd.ms-office.chartcolorstyle+xml"/>
  <Override PartName="/ppt/charts/colors211.xml" ContentType="application/vnd.ms-office.chartcolorstyle+xml"/>
  <Override PartName="/ppt/charts/colors212.xml" ContentType="application/vnd.ms-office.chartcolorstyle+xml"/>
  <Override PartName="/ppt/charts/colors213.xml" ContentType="application/vnd.ms-office.chartcolorstyle+xml"/>
  <Override PartName="/ppt/charts/colors214.xml" ContentType="application/vnd.ms-office.chartcolorstyle+xml"/>
  <Override PartName="/ppt/charts/colors215.xml" ContentType="application/vnd.ms-office.chartcolorstyle+xml"/>
  <Override PartName="/ppt/charts/colors216.xml" ContentType="application/vnd.ms-office.chartcolorstyle+xml"/>
  <Override PartName="/ppt/charts/colors217.xml" ContentType="application/vnd.ms-office.chartcolorstyle+xml"/>
  <Override PartName="/ppt/charts/colors218.xml" ContentType="application/vnd.ms-office.chartcolorstyle+xml"/>
  <Override PartName="/ppt/charts/colors219.xml" ContentType="application/vnd.ms-office.chartcolorstyle+xml"/>
  <Override PartName="/ppt/charts/colors22.xml" ContentType="application/vnd.ms-office.chartcolorstyle+xml"/>
  <Override PartName="/ppt/charts/colors220.xml" ContentType="application/vnd.ms-office.chartcolorstyle+xml"/>
  <Override PartName="/ppt/charts/colors221.xml" ContentType="application/vnd.ms-office.chartcolorstyle+xml"/>
  <Override PartName="/ppt/charts/colors222.xml" ContentType="application/vnd.ms-office.chartcolorstyle+xml"/>
  <Override PartName="/ppt/charts/colors223.xml" ContentType="application/vnd.ms-office.chartcolorstyle+xml"/>
  <Override PartName="/ppt/charts/colors224.xml" ContentType="application/vnd.ms-office.chartcolorstyle+xml"/>
  <Override PartName="/ppt/charts/colors225.xml" ContentType="application/vnd.ms-office.chartcolorstyle+xml"/>
  <Override PartName="/ppt/charts/colors226.xml" ContentType="application/vnd.ms-office.chartcolorstyle+xml"/>
  <Override PartName="/ppt/charts/colors227.xml" ContentType="application/vnd.ms-office.chartcolorstyle+xml"/>
  <Override PartName="/ppt/charts/colors228.xml" ContentType="application/vnd.ms-office.chartcolorstyle+xml"/>
  <Override PartName="/ppt/charts/colors229.xml" ContentType="application/vnd.ms-office.chartcolorstyle+xml"/>
  <Override PartName="/ppt/charts/colors23.xml" ContentType="application/vnd.ms-office.chartcolorstyle+xml"/>
  <Override PartName="/ppt/charts/colors230.xml" ContentType="application/vnd.ms-office.chartcolorstyle+xml"/>
  <Override PartName="/ppt/charts/colors231.xml" ContentType="application/vnd.ms-office.chartcolorstyle+xml"/>
  <Override PartName="/ppt/charts/colors232.xml" ContentType="application/vnd.ms-office.chartcolorstyle+xml"/>
  <Override PartName="/ppt/charts/colors233.xml" ContentType="application/vnd.ms-office.chartcolorstyle+xml"/>
  <Override PartName="/ppt/charts/colors234.xml" ContentType="application/vnd.ms-office.chartcolorstyle+xml"/>
  <Override PartName="/ppt/charts/colors235.xml" ContentType="application/vnd.ms-office.chartcolorstyle+xml"/>
  <Override PartName="/ppt/charts/colors236.xml" ContentType="application/vnd.ms-office.chartcolorstyle+xml"/>
  <Override PartName="/ppt/charts/colors237.xml" ContentType="application/vnd.ms-office.chartcolorstyle+xml"/>
  <Override PartName="/ppt/charts/colors238.xml" ContentType="application/vnd.ms-office.chartcolorstyle+xml"/>
  <Override PartName="/ppt/charts/colors239.xml" ContentType="application/vnd.ms-office.chartcolorstyle+xml"/>
  <Override PartName="/ppt/charts/colors24.xml" ContentType="application/vnd.ms-office.chartcolorstyle+xml"/>
  <Override PartName="/ppt/charts/colors240.xml" ContentType="application/vnd.ms-office.chartcolorstyle+xml"/>
  <Override PartName="/ppt/charts/colors241.xml" ContentType="application/vnd.ms-office.chartcolorstyle+xml"/>
  <Override PartName="/ppt/charts/colors242.xml" ContentType="application/vnd.ms-office.chartcolorstyle+xml"/>
  <Override PartName="/ppt/charts/colors243.xml" ContentType="application/vnd.ms-office.chartcolorstyle+xml"/>
  <Override PartName="/ppt/charts/colors244.xml" ContentType="application/vnd.ms-office.chartcolorstyle+xml"/>
  <Override PartName="/ppt/charts/colors245.xml" ContentType="application/vnd.ms-office.chartcolorstyle+xml"/>
  <Override PartName="/ppt/charts/colors246.xml" ContentType="application/vnd.ms-office.chartcolorstyle+xml"/>
  <Override PartName="/ppt/charts/colors247.xml" ContentType="application/vnd.ms-office.chartcolorstyle+xml"/>
  <Override PartName="/ppt/charts/colors248.xml" ContentType="application/vnd.ms-office.chartcolorstyle+xml"/>
  <Override PartName="/ppt/charts/colors249.xml" ContentType="application/vnd.ms-office.chartcolorstyle+xml"/>
  <Override PartName="/ppt/charts/colors25.xml" ContentType="application/vnd.ms-office.chartcolorstyle+xml"/>
  <Override PartName="/ppt/charts/colors250.xml" ContentType="application/vnd.ms-office.chartcolorstyle+xml"/>
  <Override PartName="/ppt/charts/colors251.xml" ContentType="application/vnd.ms-office.chartcolorstyle+xml"/>
  <Override PartName="/ppt/charts/colors252.xml" ContentType="application/vnd.ms-office.chartcolorstyle+xml"/>
  <Override PartName="/ppt/charts/colors253.xml" ContentType="application/vnd.ms-office.chartcolorstyle+xml"/>
  <Override PartName="/ppt/charts/colors254.xml" ContentType="application/vnd.ms-office.chartcolorstyle+xml"/>
  <Override PartName="/ppt/charts/colors255.xml" ContentType="application/vnd.ms-office.chartcolorstyle+xml"/>
  <Override PartName="/ppt/charts/colors256.xml" ContentType="application/vnd.ms-office.chartcolorstyle+xml"/>
  <Override PartName="/ppt/charts/colors257.xml" ContentType="application/vnd.ms-office.chartcolorstyle+xml"/>
  <Override PartName="/ppt/charts/colors258.xml" ContentType="application/vnd.ms-office.chartcolorstyle+xml"/>
  <Override PartName="/ppt/charts/colors259.xml" ContentType="application/vnd.ms-office.chartcolorstyle+xml"/>
  <Override PartName="/ppt/charts/colors26.xml" ContentType="application/vnd.ms-office.chartcolorstyle+xml"/>
  <Override PartName="/ppt/charts/colors260.xml" ContentType="application/vnd.ms-office.chartcolorstyle+xml"/>
  <Override PartName="/ppt/charts/colors261.xml" ContentType="application/vnd.ms-office.chartcolorstyle+xml"/>
  <Override PartName="/ppt/charts/colors262.xml" ContentType="application/vnd.ms-office.chartcolorstyle+xml"/>
  <Override PartName="/ppt/charts/colors263.xml" ContentType="application/vnd.ms-office.chartcolorstyle+xml"/>
  <Override PartName="/ppt/charts/colors264.xml" ContentType="application/vnd.ms-office.chartcolorstyle+xml"/>
  <Override PartName="/ppt/charts/colors265.xml" ContentType="application/vnd.ms-office.chartcolorstyle+xml"/>
  <Override PartName="/ppt/charts/colors266.xml" ContentType="application/vnd.ms-office.chartcolorstyle+xml"/>
  <Override PartName="/ppt/charts/colors267.xml" ContentType="application/vnd.ms-office.chartcolorstyle+xml"/>
  <Override PartName="/ppt/charts/colors268.xml" ContentType="application/vnd.ms-office.chartcolorstyle+xml"/>
  <Override PartName="/ppt/charts/colors269.xml" ContentType="application/vnd.ms-office.chartcolorstyle+xml"/>
  <Override PartName="/ppt/charts/colors27.xml" ContentType="application/vnd.ms-office.chartcolorstyle+xml"/>
  <Override PartName="/ppt/charts/colors270.xml" ContentType="application/vnd.ms-office.chartcolorstyle+xml"/>
  <Override PartName="/ppt/charts/colors271.xml" ContentType="application/vnd.ms-office.chartcolorstyle+xml"/>
  <Override PartName="/ppt/charts/colors272.xml" ContentType="application/vnd.ms-office.chartcolorstyle+xml"/>
  <Override PartName="/ppt/charts/colors273.xml" ContentType="application/vnd.ms-office.chartcolorstyle+xml"/>
  <Override PartName="/ppt/charts/colors274.xml" ContentType="application/vnd.ms-office.chartcolorstyle+xml"/>
  <Override PartName="/ppt/charts/colors275.xml" ContentType="application/vnd.ms-office.chartcolorstyle+xml"/>
  <Override PartName="/ppt/charts/colors276.xml" ContentType="application/vnd.ms-office.chartcolorstyle+xml"/>
  <Override PartName="/ppt/charts/colors277.xml" ContentType="application/vnd.ms-office.chartcolorstyle+xml"/>
  <Override PartName="/ppt/charts/colors278.xml" ContentType="application/vnd.ms-office.chartcolorstyle+xml"/>
  <Override PartName="/ppt/charts/colors279.xml" ContentType="application/vnd.ms-office.chartcolorstyle+xml"/>
  <Override PartName="/ppt/charts/colors28.xml" ContentType="application/vnd.ms-office.chartcolorstyle+xml"/>
  <Override PartName="/ppt/charts/colors280.xml" ContentType="application/vnd.ms-office.chartcolorstyle+xml"/>
  <Override PartName="/ppt/charts/colors281.xml" ContentType="application/vnd.ms-office.chartcolorstyle+xml"/>
  <Override PartName="/ppt/charts/colors282.xml" ContentType="application/vnd.ms-office.chartcolorstyle+xml"/>
  <Override PartName="/ppt/charts/colors283.xml" ContentType="application/vnd.ms-office.chartcolorstyle+xml"/>
  <Override PartName="/ppt/charts/colors284.xml" ContentType="application/vnd.ms-office.chartcolorstyle+xml"/>
  <Override PartName="/ppt/charts/colors285.xml" ContentType="application/vnd.ms-office.chartcolorstyle+xml"/>
  <Override PartName="/ppt/charts/colors286.xml" ContentType="application/vnd.ms-office.chartcolorstyle+xml"/>
  <Override PartName="/ppt/charts/colors287.xml" ContentType="application/vnd.ms-office.chartcolorstyle+xml"/>
  <Override PartName="/ppt/charts/colors288.xml" ContentType="application/vnd.ms-office.chartcolorstyle+xml"/>
  <Override PartName="/ppt/charts/colors289.xml" ContentType="application/vnd.ms-office.chartcolorstyle+xml"/>
  <Override PartName="/ppt/charts/colors29.xml" ContentType="application/vnd.ms-office.chartcolorstyle+xml"/>
  <Override PartName="/ppt/charts/colors290.xml" ContentType="application/vnd.ms-office.chartcolorstyle+xml"/>
  <Override PartName="/ppt/charts/colors291.xml" ContentType="application/vnd.ms-office.chartcolorstyle+xml"/>
  <Override PartName="/ppt/charts/colors292.xml" ContentType="application/vnd.ms-office.chartcolorstyle+xml"/>
  <Override PartName="/ppt/charts/colors293.xml" ContentType="application/vnd.ms-office.chartcolorstyle+xml"/>
  <Override PartName="/ppt/charts/colors294.xml" ContentType="application/vnd.ms-office.chartcolorstyle+xml"/>
  <Override PartName="/ppt/charts/colors295.xml" ContentType="application/vnd.ms-office.chartcolorstyle+xml"/>
  <Override PartName="/ppt/charts/colors296.xml" ContentType="application/vnd.ms-office.chartcolorstyle+xml"/>
  <Override PartName="/ppt/charts/colors297.xml" ContentType="application/vnd.ms-office.chartcolorstyle+xml"/>
  <Override PartName="/ppt/charts/colors298.xml" ContentType="application/vnd.ms-office.chartcolorstyle+xml"/>
  <Override PartName="/ppt/charts/colors299.xml" ContentType="application/vnd.ms-office.chartcolorstyle+xml"/>
  <Override PartName="/ppt/charts/colors3.xml" ContentType="application/vnd.ms-office.chartcolorstyle+xml"/>
  <Override PartName="/ppt/charts/colors30.xml" ContentType="application/vnd.ms-office.chartcolorstyle+xml"/>
  <Override PartName="/ppt/charts/colors300.xml" ContentType="application/vnd.ms-office.chartcolorstyle+xml"/>
  <Override PartName="/ppt/charts/colors301.xml" ContentType="application/vnd.ms-office.chartcolorstyle+xml"/>
  <Override PartName="/ppt/charts/colors302.xml" ContentType="application/vnd.ms-office.chartcolorstyle+xml"/>
  <Override PartName="/ppt/charts/colors303.xml" ContentType="application/vnd.ms-office.chartcolorstyle+xml"/>
  <Override PartName="/ppt/charts/colors304.xml" ContentType="application/vnd.ms-office.chartcolorstyle+xml"/>
  <Override PartName="/ppt/charts/colors305.xml" ContentType="application/vnd.ms-office.chartcolorstyle+xml"/>
  <Override PartName="/ppt/charts/colors306.xml" ContentType="application/vnd.ms-office.chartcolorstyle+xml"/>
  <Override PartName="/ppt/charts/colors307.xml" ContentType="application/vnd.ms-office.chartcolorstyle+xml"/>
  <Override PartName="/ppt/charts/colors308.xml" ContentType="application/vnd.ms-office.chartcolorstyle+xml"/>
  <Override PartName="/ppt/charts/colors309.xml" ContentType="application/vnd.ms-office.chartcolorstyle+xml"/>
  <Override PartName="/ppt/charts/colors31.xml" ContentType="application/vnd.ms-office.chartcolorstyle+xml"/>
  <Override PartName="/ppt/charts/colors310.xml" ContentType="application/vnd.ms-office.chartcolorstyle+xml"/>
  <Override PartName="/ppt/charts/colors311.xml" ContentType="application/vnd.ms-office.chartcolorstyle+xml"/>
  <Override PartName="/ppt/charts/colors312.xml" ContentType="application/vnd.ms-office.chartcolorstyle+xml"/>
  <Override PartName="/ppt/charts/colors313.xml" ContentType="application/vnd.ms-office.chartcolorstyle+xml"/>
  <Override PartName="/ppt/charts/colors314.xml" ContentType="application/vnd.ms-office.chartcolorstyle+xml"/>
  <Override PartName="/ppt/charts/colors315.xml" ContentType="application/vnd.ms-office.chartcolorstyle+xml"/>
  <Override PartName="/ppt/charts/colors316.xml" ContentType="application/vnd.ms-office.chartcolorstyle+xml"/>
  <Override PartName="/ppt/charts/colors317.xml" ContentType="application/vnd.ms-office.chartcolorstyle+xml"/>
  <Override PartName="/ppt/charts/colors318.xml" ContentType="application/vnd.ms-office.chartcolorstyle+xml"/>
  <Override PartName="/ppt/charts/colors319.xml" ContentType="application/vnd.ms-office.chartcolorstyle+xml"/>
  <Override PartName="/ppt/charts/colors32.xml" ContentType="application/vnd.ms-office.chartcolorstyle+xml"/>
  <Override PartName="/ppt/charts/colors320.xml" ContentType="application/vnd.ms-office.chartcolorstyle+xml"/>
  <Override PartName="/ppt/charts/colors321.xml" ContentType="application/vnd.ms-office.chartcolorstyle+xml"/>
  <Override PartName="/ppt/charts/colors322.xml" ContentType="application/vnd.ms-office.chartcolorstyle+xml"/>
  <Override PartName="/ppt/charts/colors323.xml" ContentType="application/vnd.ms-office.chartcolorstyle+xml"/>
  <Override PartName="/ppt/charts/colors324.xml" ContentType="application/vnd.ms-office.chartcolorstyle+xml"/>
  <Override PartName="/ppt/charts/colors325.xml" ContentType="application/vnd.ms-office.chartcolorstyle+xml"/>
  <Override PartName="/ppt/charts/colors326.xml" ContentType="application/vnd.ms-office.chartcolorstyle+xml"/>
  <Override PartName="/ppt/charts/colors327.xml" ContentType="application/vnd.ms-office.chartcolorstyle+xml"/>
  <Override PartName="/ppt/charts/colors328.xml" ContentType="application/vnd.ms-office.chartcolorstyle+xml"/>
  <Override PartName="/ppt/charts/colors329.xml" ContentType="application/vnd.ms-office.chartcolorstyle+xml"/>
  <Override PartName="/ppt/charts/colors33.xml" ContentType="application/vnd.ms-office.chartcolorstyle+xml"/>
  <Override PartName="/ppt/charts/colors330.xml" ContentType="application/vnd.ms-office.chartcolorstyle+xml"/>
  <Override PartName="/ppt/charts/colors331.xml" ContentType="application/vnd.ms-office.chartcolorstyle+xml"/>
  <Override PartName="/ppt/charts/colors332.xml" ContentType="application/vnd.ms-office.chartcolorstyle+xml"/>
  <Override PartName="/ppt/charts/colors333.xml" ContentType="application/vnd.ms-office.chartcolorstyle+xml"/>
  <Override PartName="/ppt/charts/colors334.xml" ContentType="application/vnd.ms-office.chartcolorstyle+xml"/>
  <Override PartName="/ppt/charts/colors335.xml" ContentType="application/vnd.ms-office.chartcolorstyle+xml"/>
  <Override PartName="/ppt/charts/colors336.xml" ContentType="application/vnd.ms-office.chartcolorstyle+xml"/>
  <Override PartName="/ppt/charts/colors337.xml" ContentType="application/vnd.ms-office.chartcolorstyle+xml"/>
  <Override PartName="/ppt/charts/colors338.xml" ContentType="application/vnd.ms-office.chartcolorstyle+xml"/>
  <Override PartName="/ppt/charts/colors339.xml" ContentType="application/vnd.ms-office.chartcolorstyle+xml"/>
  <Override PartName="/ppt/charts/colors34.xml" ContentType="application/vnd.ms-office.chartcolorstyle+xml"/>
  <Override PartName="/ppt/charts/colors340.xml" ContentType="application/vnd.ms-office.chartcolorstyle+xml"/>
  <Override PartName="/ppt/charts/colors341.xml" ContentType="application/vnd.ms-office.chartcolorstyle+xml"/>
  <Override PartName="/ppt/charts/colors342.xml" ContentType="application/vnd.ms-office.chartcolorstyle+xml"/>
  <Override PartName="/ppt/charts/colors343.xml" ContentType="application/vnd.ms-office.chartcolorstyle+xml"/>
  <Override PartName="/ppt/charts/colors344.xml" ContentType="application/vnd.ms-office.chartcolorstyle+xml"/>
  <Override PartName="/ppt/charts/colors345.xml" ContentType="application/vnd.ms-office.chartcolorstyle+xml"/>
  <Override PartName="/ppt/charts/colors346.xml" ContentType="application/vnd.ms-office.chartcolorstyle+xml"/>
  <Override PartName="/ppt/charts/colors347.xml" ContentType="application/vnd.ms-office.chartcolorstyle+xml"/>
  <Override PartName="/ppt/charts/colors348.xml" ContentType="application/vnd.ms-office.chartcolorstyle+xml"/>
  <Override PartName="/ppt/charts/colors349.xml" ContentType="application/vnd.ms-office.chartcolorstyle+xml"/>
  <Override PartName="/ppt/charts/colors35.xml" ContentType="application/vnd.ms-office.chartcolorstyle+xml"/>
  <Override PartName="/ppt/charts/colors350.xml" ContentType="application/vnd.ms-office.chartcolorstyle+xml"/>
  <Override PartName="/ppt/charts/colors351.xml" ContentType="application/vnd.ms-office.chartcolorstyle+xml"/>
  <Override PartName="/ppt/charts/colors352.xml" ContentType="application/vnd.ms-office.chartcolorstyle+xml"/>
  <Override PartName="/ppt/charts/colors353.xml" ContentType="application/vnd.ms-office.chartcolorstyle+xml"/>
  <Override PartName="/ppt/charts/colors354.xml" ContentType="application/vnd.ms-office.chartcolorstyle+xml"/>
  <Override PartName="/ppt/charts/colors355.xml" ContentType="application/vnd.ms-office.chartcolorstyle+xml"/>
  <Override PartName="/ppt/charts/colors356.xml" ContentType="application/vnd.ms-office.chartcolorstyle+xml"/>
  <Override PartName="/ppt/charts/colors357.xml" ContentType="application/vnd.ms-office.chartcolorstyle+xml"/>
  <Override PartName="/ppt/charts/colors358.xml" ContentType="application/vnd.ms-office.chartcolorstyle+xml"/>
  <Override PartName="/ppt/charts/colors359.xml" ContentType="application/vnd.ms-office.chartcolorstyle+xml"/>
  <Override PartName="/ppt/charts/colors36.xml" ContentType="application/vnd.ms-office.chartcolorstyle+xml"/>
  <Override PartName="/ppt/charts/colors360.xml" ContentType="application/vnd.ms-office.chartcolorstyle+xml"/>
  <Override PartName="/ppt/charts/colors361.xml" ContentType="application/vnd.ms-office.chartcolorstyle+xml"/>
  <Override PartName="/ppt/charts/colors362.xml" ContentType="application/vnd.ms-office.chartcolorstyle+xml"/>
  <Override PartName="/ppt/charts/colors363.xml" ContentType="application/vnd.ms-office.chartcolorstyle+xml"/>
  <Override PartName="/ppt/charts/colors364.xml" ContentType="application/vnd.ms-office.chartcolorstyle+xml"/>
  <Override PartName="/ppt/charts/colors365.xml" ContentType="application/vnd.ms-office.chartcolorstyle+xml"/>
  <Override PartName="/ppt/charts/colors366.xml" ContentType="application/vnd.ms-office.chartcolorstyle+xml"/>
  <Override PartName="/ppt/charts/colors367.xml" ContentType="application/vnd.ms-office.chartcolorstyle+xml"/>
  <Override PartName="/ppt/charts/colors368.xml" ContentType="application/vnd.ms-office.chartcolorstyle+xml"/>
  <Override PartName="/ppt/charts/colors369.xml" ContentType="application/vnd.ms-office.chartcolorstyle+xml"/>
  <Override PartName="/ppt/charts/colors37.xml" ContentType="application/vnd.ms-office.chartcolorstyle+xml"/>
  <Override PartName="/ppt/charts/colors370.xml" ContentType="application/vnd.ms-office.chartcolorstyle+xml"/>
  <Override PartName="/ppt/charts/colors371.xml" ContentType="application/vnd.ms-office.chartcolorstyle+xml"/>
  <Override PartName="/ppt/charts/colors372.xml" ContentType="application/vnd.ms-office.chartcolorstyle+xml"/>
  <Override PartName="/ppt/charts/colors373.xml" ContentType="application/vnd.ms-office.chartcolorstyle+xml"/>
  <Override PartName="/ppt/charts/colors374.xml" ContentType="application/vnd.ms-office.chartcolorstyle+xml"/>
  <Override PartName="/ppt/charts/colors375.xml" ContentType="application/vnd.ms-office.chartcolorstyle+xml"/>
  <Override PartName="/ppt/charts/colors376.xml" ContentType="application/vnd.ms-office.chartcolorstyle+xml"/>
  <Override PartName="/ppt/charts/colors377.xml" ContentType="application/vnd.ms-office.chartcolorstyle+xml"/>
  <Override PartName="/ppt/charts/colors378.xml" ContentType="application/vnd.ms-office.chartcolorstyle+xml"/>
  <Override PartName="/ppt/charts/colors379.xml" ContentType="application/vnd.ms-office.chartcolorstyle+xml"/>
  <Override PartName="/ppt/charts/colors38.xml" ContentType="application/vnd.ms-office.chartcolorstyle+xml"/>
  <Override PartName="/ppt/charts/colors380.xml" ContentType="application/vnd.ms-office.chartcolorstyle+xml"/>
  <Override PartName="/ppt/charts/colors381.xml" ContentType="application/vnd.ms-office.chartcolorstyle+xml"/>
  <Override PartName="/ppt/charts/colors382.xml" ContentType="application/vnd.ms-office.chartcolorstyle+xml"/>
  <Override PartName="/ppt/charts/colors383.xml" ContentType="application/vnd.ms-office.chartcolorstyle+xml"/>
  <Override PartName="/ppt/charts/colors384.xml" ContentType="application/vnd.ms-office.chartcolorstyle+xml"/>
  <Override PartName="/ppt/charts/colors385.xml" ContentType="application/vnd.ms-office.chartcolorstyle+xml"/>
  <Override PartName="/ppt/charts/colors386.xml" ContentType="application/vnd.ms-office.chartcolorstyle+xml"/>
  <Override PartName="/ppt/charts/colors387.xml" ContentType="application/vnd.ms-office.chartcolorstyle+xml"/>
  <Override PartName="/ppt/charts/colors388.xml" ContentType="application/vnd.ms-office.chartcolorstyle+xml"/>
  <Override PartName="/ppt/charts/colors389.xml" ContentType="application/vnd.ms-office.chartcolorstyle+xml"/>
  <Override PartName="/ppt/charts/colors39.xml" ContentType="application/vnd.ms-office.chartcolorstyle+xml"/>
  <Override PartName="/ppt/charts/colors390.xml" ContentType="application/vnd.ms-office.chartcolorstyle+xml"/>
  <Override PartName="/ppt/charts/colors391.xml" ContentType="application/vnd.ms-office.chartcolorstyle+xml"/>
  <Override PartName="/ppt/charts/colors392.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52.xml" ContentType="application/vnd.ms-office.chartcolorstyle+xml"/>
  <Override PartName="/ppt/charts/colors53.xml" ContentType="application/vnd.ms-office.chartcolorstyle+xml"/>
  <Override PartName="/ppt/charts/colors54.xml" ContentType="application/vnd.ms-office.chartcolorstyle+xml"/>
  <Override PartName="/ppt/charts/colors55.xml" ContentType="application/vnd.ms-office.chartcolorstyle+xml"/>
  <Override PartName="/ppt/charts/colors56.xml" ContentType="application/vnd.ms-office.chartcolorstyle+xml"/>
  <Override PartName="/ppt/charts/colors57.xml" ContentType="application/vnd.ms-office.chartcolorstyle+xml"/>
  <Override PartName="/ppt/charts/colors58.xml" ContentType="application/vnd.ms-office.chartcolorstyle+xml"/>
  <Override PartName="/ppt/charts/colors59.xml" ContentType="application/vnd.ms-office.chartcolorstyle+xml"/>
  <Override PartName="/ppt/charts/colors6.xml" ContentType="application/vnd.ms-office.chartcolorstyle+xml"/>
  <Override PartName="/ppt/charts/colors60.xml" ContentType="application/vnd.ms-office.chartcolorstyle+xml"/>
  <Override PartName="/ppt/charts/colors61.xml" ContentType="application/vnd.ms-office.chartcolorstyle+xml"/>
  <Override PartName="/ppt/charts/colors62.xml" ContentType="application/vnd.ms-office.chartcolorstyle+xml"/>
  <Override PartName="/ppt/charts/colors63.xml" ContentType="application/vnd.ms-office.chartcolorstyle+xml"/>
  <Override PartName="/ppt/charts/colors64.xml" ContentType="application/vnd.ms-office.chartcolorstyle+xml"/>
  <Override PartName="/ppt/charts/colors65.xml" ContentType="application/vnd.ms-office.chartcolorstyle+xml"/>
  <Override PartName="/ppt/charts/colors66.xml" ContentType="application/vnd.ms-office.chartcolorstyle+xml"/>
  <Override PartName="/ppt/charts/colors67.xml" ContentType="application/vnd.ms-office.chartcolorstyle+xml"/>
  <Override PartName="/ppt/charts/colors68.xml" ContentType="application/vnd.ms-office.chartcolorstyle+xml"/>
  <Override PartName="/ppt/charts/colors69.xml" ContentType="application/vnd.ms-office.chartcolorstyle+xml"/>
  <Override PartName="/ppt/charts/colors7.xml" ContentType="application/vnd.ms-office.chartcolorstyle+xml"/>
  <Override PartName="/ppt/charts/colors70.xml" ContentType="application/vnd.ms-office.chartcolorstyle+xml"/>
  <Override PartName="/ppt/charts/colors71.xml" ContentType="application/vnd.ms-office.chartcolorstyle+xml"/>
  <Override PartName="/ppt/charts/colors72.xml" ContentType="application/vnd.ms-office.chartcolorstyle+xml"/>
  <Override PartName="/ppt/charts/colors73.xml" ContentType="application/vnd.ms-office.chartcolorstyle+xml"/>
  <Override PartName="/ppt/charts/colors74.xml" ContentType="application/vnd.ms-office.chartcolorstyle+xml"/>
  <Override PartName="/ppt/charts/colors75.xml" ContentType="application/vnd.ms-office.chartcolorstyle+xml"/>
  <Override PartName="/ppt/charts/colors76.xml" ContentType="application/vnd.ms-office.chartcolorstyle+xml"/>
  <Override PartName="/ppt/charts/colors77.xml" ContentType="application/vnd.ms-office.chartcolorstyle+xml"/>
  <Override PartName="/ppt/charts/colors78.xml" ContentType="application/vnd.ms-office.chartcolorstyle+xml"/>
  <Override PartName="/ppt/charts/colors79.xml" ContentType="application/vnd.ms-office.chartcolorstyle+xml"/>
  <Override PartName="/ppt/charts/colors8.xml" ContentType="application/vnd.ms-office.chartcolorstyle+xml"/>
  <Override PartName="/ppt/charts/colors80.xml" ContentType="application/vnd.ms-office.chartcolorstyle+xml"/>
  <Override PartName="/ppt/charts/colors81.xml" ContentType="application/vnd.ms-office.chartcolorstyle+xml"/>
  <Override PartName="/ppt/charts/colors82.xml" ContentType="application/vnd.ms-office.chartcolorstyle+xml"/>
  <Override PartName="/ppt/charts/colors83.xml" ContentType="application/vnd.ms-office.chartcolorstyle+xml"/>
  <Override PartName="/ppt/charts/colors84.xml" ContentType="application/vnd.ms-office.chartcolorstyle+xml"/>
  <Override PartName="/ppt/charts/colors85.xml" ContentType="application/vnd.ms-office.chartcolorstyle+xml"/>
  <Override PartName="/ppt/charts/colors86.xml" ContentType="application/vnd.ms-office.chartcolorstyle+xml"/>
  <Override PartName="/ppt/charts/colors87.xml" ContentType="application/vnd.ms-office.chartcolorstyle+xml"/>
  <Override PartName="/ppt/charts/colors88.xml" ContentType="application/vnd.ms-office.chartcolorstyle+xml"/>
  <Override PartName="/ppt/charts/colors89.xml" ContentType="application/vnd.ms-office.chartcolorstyle+xml"/>
  <Override PartName="/ppt/charts/colors9.xml" ContentType="application/vnd.ms-office.chartcolorstyle+xml"/>
  <Override PartName="/ppt/charts/colors90.xml" ContentType="application/vnd.ms-office.chartcolorstyle+xml"/>
  <Override PartName="/ppt/charts/colors91.xml" ContentType="application/vnd.ms-office.chartcolorstyle+xml"/>
  <Override PartName="/ppt/charts/colors92.xml" ContentType="application/vnd.ms-office.chartcolorstyle+xml"/>
  <Override PartName="/ppt/charts/colors93.xml" ContentType="application/vnd.ms-office.chartcolorstyle+xml"/>
  <Override PartName="/ppt/charts/colors94.xml" ContentType="application/vnd.ms-office.chartcolorstyle+xml"/>
  <Override PartName="/ppt/charts/colors95.xml" ContentType="application/vnd.ms-office.chartcolorstyle+xml"/>
  <Override PartName="/ppt/charts/colors96.xml" ContentType="application/vnd.ms-office.chartcolorstyle+xml"/>
  <Override PartName="/ppt/charts/colors97.xml" ContentType="application/vnd.ms-office.chartcolorstyle+xml"/>
  <Override PartName="/ppt/charts/colors98.xml" ContentType="application/vnd.ms-office.chartcolorstyle+xml"/>
  <Override PartName="/ppt/charts/colors99.xml" ContentType="application/vnd.ms-office.chartcolorstyle+xml"/>
  <Override PartName="/ppt/charts/style1.xml" ContentType="application/vnd.ms-office.chartstyle+xml"/>
  <Override PartName="/ppt/charts/style10.xml" ContentType="application/vnd.ms-office.chartstyle+xml"/>
  <Override PartName="/ppt/charts/style100.xml" ContentType="application/vnd.ms-office.chartstyle+xml"/>
  <Override PartName="/ppt/charts/style101.xml" ContentType="application/vnd.ms-office.chartstyle+xml"/>
  <Override PartName="/ppt/charts/style102.xml" ContentType="application/vnd.ms-office.chartstyle+xml"/>
  <Override PartName="/ppt/charts/style103.xml" ContentType="application/vnd.ms-office.chartstyle+xml"/>
  <Override PartName="/ppt/charts/style104.xml" ContentType="application/vnd.ms-office.chartstyle+xml"/>
  <Override PartName="/ppt/charts/style105.xml" ContentType="application/vnd.ms-office.chartstyle+xml"/>
  <Override PartName="/ppt/charts/style106.xml" ContentType="application/vnd.ms-office.chartstyle+xml"/>
  <Override PartName="/ppt/charts/style107.xml" ContentType="application/vnd.ms-office.chartstyle+xml"/>
  <Override PartName="/ppt/charts/style108.xml" ContentType="application/vnd.ms-office.chartstyle+xml"/>
  <Override PartName="/ppt/charts/style109.xml" ContentType="application/vnd.ms-office.chartstyle+xml"/>
  <Override PartName="/ppt/charts/style11.xml" ContentType="application/vnd.ms-office.chartstyle+xml"/>
  <Override PartName="/ppt/charts/style110.xml" ContentType="application/vnd.ms-office.chartstyle+xml"/>
  <Override PartName="/ppt/charts/style111.xml" ContentType="application/vnd.ms-office.chartstyle+xml"/>
  <Override PartName="/ppt/charts/style112.xml" ContentType="application/vnd.ms-office.chartstyle+xml"/>
  <Override PartName="/ppt/charts/style113.xml" ContentType="application/vnd.ms-office.chartstyle+xml"/>
  <Override PartName="/ppt/charts/style114.xml" ContentType="application/vnd.ms-office.chartstyle+xml"/>
  <Override PartName="/ppt/charts/style115.xml" ContentType="application/vnd.ms-office.chartstyle+xml"/>
  <Override PartName="/ppt/charts/style116.xml" ContentType="application/vnd.ms-office.chartstyle+xml"/>
  <Override PartName="/ppt/charts/style117.xml" ContentType="application/vnd.ms-office.chartstyle+xml"/>
  <Override PartName="/ppt/charts/style118.xml" ContentType="application/vnd.ms-office.chartstyle+xml"/>
  <Override PartName="/ppt/charts/style119.xml" ContentType="application/vnd.ms-office.chartstyle+xml"/>
  <Override PartName="/ppt/charts/style12.xml" ContentType="application/vnd.ms-office.chartstyle+xml"/>
  <Override PartName="/ppt/charts/style120.xml" ContentType="application/vnd.ms-office.chartstyle+xml"/>
  <Override PartName="/ppt/charts/style121.xml" ContentType="application/vnd.ms-office.chartstyle+xml"/>
  <Override PartName="/ppt/charts/style122.xml" ContentType="application/vnd.ms-office.chartstyle+xml"/>
  <Override PartName="/ppt/charts/style123.xml" ContentType="application/vnd.ms-office.chartstyle+xml"/>
  <Override PartName="/ppt/charts/style124.xml" ContentType="application/vnd.ms-office.chartstyle+xml"/>
  <Override PartName="/ppt/charts/style125.xml" ContentType="application/vnd.ms-office.chartstyle+xml"/>
  <Override PartName="/ppt/charts/style126.xml" ContentType="application/vnd.ms-office.chartstyle+xml"/>
  <Override PartName="/ppt/charts/style127.xml" ContentType="application/vnd.ms-office.chartstyle+xml"/>
  <Override PartName="/ppt/charts/style128.xml" ContentType="application/vnd.ms-office.chartstyle+xml"/>
  <Override PartName="/ppt/charts/style129.xml" ContentType="application/vnd.ms-office.chartstyle+xml"/>
  <Override PartName="/ppt/charts/style13.xml" ContentType="application/vnd.ms-office.chartstyle+xml"/>
  <Override PartName="/ppt/charts/style130.xml" ContentType="application/vnd.ms-office.chartstyle+xml"/>
  <Override PartName="/ppt/charts/style131.xml" ContentType="application/vnd.ms-office.chartstyle+xml"/>
  <Override PartName="/ppt/charts/style132.xml" ContentType="application/vnd.ms-office.chartstyle+xml"/>
  <Override PartName="/ppt/charts/style133.xml" ContentType="application/vnd.ms-office.chartstyle+xml"/>
  <Override PartName="/ppt/charts/style134.xml" ContentType="application/vnd.ms-office.chartstyle+xml"/>
  <Override PartName="/ppt/charts/style135.xml" ContentType="application/vnd.ms-office.chartstyle+xml"/>
  <Override PartName="/ppt/charts/style136.xml" ContentType="application/vnd.ms-office.chartstyle+xml"/>
  <Override PartName="/ppt/charts/style137.xml" ContentType="application/vnd.ms-office.chartstyle+xml"/>
  <Override PartName="/ppt/charts/style138.xml" ContentType="application/vnd.ms-office.chartstyle+xml"/>
  <Override PartName="/ppt/charts/style139.xml" ContentType="application/vnd.ms-office.chartstyle+xml"/>
  <Override PartName="/ppt/charts/style14.xml" ContentType="application/vnd.ms-office.chartstyle+xml"/>
  <Override PartName="/ppt/charts/style140.xml" ContentType="application/vnd.ms-office.chartstyle+xml"/>
  <Override PartName="/ppt/charts/style141.xml" ContentType="application/vnd.ms-office.chartstyle+xml"/>
  <Override PartName="/ppt/charts/style142.xml" ContentType="application/vnd.ms-office.chartstyle+xml"/>
  <Override PartName="/ppt/charts/style143.xml" ContentType="application/vnd.ms-office.chartstyle+xml"/>
  <Override PartName="/ppt/charts/style144.xml" ContentType="application/vnd.ms-office.chartstyle+xml"/>
  <Override PartName="/ppt/charts/style145.xml" ContentType="application/vnd.ms-office.chartstyle+xml"/>
  <Override PartName="/ppt/charts/style146.xml" ContentType="application/vnd.ms-office.chartstyle+xml"/>
  <Override PartName="/ppt/charts/style147.xml" ContentType="application/vnd.ms-office.chartstyle+xml"/>
  <Override PartName="/ppt/charts/style148.xml" ContentType="application/vnd.ms-office.chartstyle+xml"/>
  <Override PartName="/ppt/charts/style149.xml" ContentType="application/vnd.ms-office.chartstyle+xml"/>
  <Override PartName="/ppt/charts/style15.xml" ContentType="application/vnd.ms-office.chartstyle+xml"/>
  <Override PartName="/ppt/charts/style150.xml" ContentType="application/vnd.ms-office.chartstyle+xml"/>
  <Override PartName="/ppt/charts/style151.xml" ContentType="application/vnd.ms-office.chartstyle+xml"/>
  <Override PartName="/ppt/charts/style152.xml" ContentType="application/vnd.ms-office.chartstyle+xml"/>
  <Override PartName="/ppt/charts/style153.xml" ContentType="application/vnd.ms-office.chartstyle+xml"/>
  <Override PartName="/ppt/charts/style154.xml" ContentType="application/vnd.ms-office.chartstyle+xml"/>
  <Override PartName="/ppt/charts/style155.xml" ContentType="application/vnd.ms-office.chartstyle+xml"/>
  <Override PartName="/ppt/charts/style156.xml" ContentType="application/vnd.ms-office.chartstyle+xml"/>
  <Override PartName="/ppt/charts/style157.xml" ContentType="application/vnd.ms-office.chartstyle+xml"/>
  <Override PartName="/ppt/charts/style158.xml" ContentType="application/vnd.ms-office.chartstyle+xml"/>
  <Override PartName="/ppt/charts/style159.xml" ContentType="application/vnd.ms-office.chartstyle+xml"/>
  <Override PartName="/ppt/charts/style16.xml" ContentType="application/vnd.ms-office.chartstyle+xml"/>
  <Override PartName="/ppt/charts/style160.xml" ContentType="application/vnd.ms-office.chartstyle+xml"/>
  <Override PartName="/ppt/charts/style161.xml" ContentType="application/vnd.ms-office.chartstyle+xml"/>
  <Override PartName="/ppt/charts/style162.xml" ContentType="application/vnd.ms-office.chartstyle+xml"/>
  <Override PartName="/ppt/charts/style163.xml" ContentType="application/vnd.ms-office.chartstyle+xml"/>
  <Override PartName="/ppt/charts/style164.xml" ContentType="application/vnd.ms-office.chartstyle+xml"/>
  <Override PartName="/ppt/charts/style165.xml" ContentType="application/vnd.ms-office.chartstyle+xml"/>
  <Override PartName="/ppt/charts/style166.xml" ContentType="application/vnd.ms-office.chartstyle+xml"/>
  <Override PartName="/ppt/charts/style167.xml" ContentType="application/vnd.ms-office.chartstyle+xml"/>
  <Override PartName="/ppt/charts/style168.xml" ContentType="application/vnd.ms-office.chartstyle+xml"/>
  <Override PartName="/ppt/charts/style169.xml" ContentType="application/vnd.ms-office.chartstyle+xml"/>
  <Override PartName="/ppt/charts/style17.xml" ContentType="application/vnd.ms-office.chartstyle+xml"/>
  <Override PartName="/ppt/charts/style170.xml" ContentType="application/vnd.ms-office.chartstyle+xml"/>
  <Override PartName="/ppt/charts/style171.xml" ContentType="application/vnd.ms-office.chartstyle+xml"/>
  <Override PartName="/ppt/charts/style172.xml" ContentType="application/vnd.ms-office.chartstyle+xml"/>
  <Override PartName="/ppt/charts/style173.xml" ContentType="application/vnd.ms-office.chartstyle+xml"/>
  <Override PartName="/ppt/charts/style174.xml" ContentType="application/vnd.ms-office.chartstyle+xml"/>
  <Override PartName="/ppt/charts/style175.xml" ContentType="application/vnd.ms-office.chartstyle+xml"/>
  <Override PartName="/ppt/charts/style176.xml" ContentType="application/vnd.ms-office.chartstyle+xml"/>
  <Override PartName="/ppt/charts/style177.xml" ContentType="application/vnd.ms-office.chartstyle+xml"/>
  <Override PartName="/ppt/charts/style178.xml" ContentType="application/vnd.ms-office.chartstyle+xml"/>
  <Override PartName="/ppt/charts/style179.xml" ContentType="application/vnd.ms-office.chartstyle+xml"/>
  <Override PartName="/ppt/charts/style18.xml" ContentType="application/vnd.ms-office.chartstyle+xml"/>
  <Override PartName="/ppt/charts/style180.xml" ContentType="application/vnd.ms-office.chartstyle+xml"/>
  <Override PartName="/ppt/charts/style181.xml" ContentType="application/vnd.ms-office.chartstyle+xml"/>
  <Override PartName="/ppt/charts/style182.xml" ContentType="application/vnd.ms-office.chartstyle+xml"/>
  <Override PartName="/ppt/charts/style183.xml" ContentType="application/vnd.ms-office.chartstyle+xml"/>
  <Override PartName="/ppt/charts/style184.xml" ContentType="application/vnd.ms-office.chartstyle+xml"/>
  <Override PartName="/ppt/charts/style185.xml" ContentType="application/vnd.ms-office.chartstyle+xml"/>
  <Override PartName="/ppt/charts/style186.xml" ContentType="application/vnd.ms-office.chartstyle+xml"/>
  <Override PartName="/ppt/charts/style187.xml" ContentType="application/vnd.ms-office.chartstyle+xml"/>
  <Override PartName="/ppt/charts/style188.xml" ContentType="application/vnd.ms-office.chartstyle+xml"/>
  <Override PartName="/ppt/charts/style189.xml" ContentType="application/vnd.ms-office.chartstyle+xml"/>
  <Override PartName="/ppt/charts/style19.xml" ContentType="application/vnd.ms-office.chartstyle+xml"/>
  <Override PartName="/ppt/charts/style190.xml" ContentType="application/vnd.ms-office.chartstyle+xml"/>
  <Override PartName="/ppt/charts/style191.xml" ContentType="application/vnd.ms-office.chartstyle+xml"/>
  <Override PartName="/ppt/charts/style192.xml" ContentType="application/vnd.ms-office.chartstyle+xml"/>
  <Override PartName="/ppt/charts/style193.xml" ContentType="application/vnd.ms-office.chartstyle+xml"/>
  <Override PartName="/ppt/charts/style194.xml" ContentType="application/vnd.ms-office.chartstyle+xml"/>
  <Override PartName="/ppt/charts/style195.xml" ContentType="application/vnd.ms-office.chartstyle+xml"/>
  <Override PartName="/ppt/charts/style196.xml" ContentType="application/vnd.ms-office.chartstyle+xml"/>
  <Override PartName="/ppt/charts/style197.xml" ContentType="application/vnd.ms-office.chartstyle+xml"/>
  <Override PartName="/ppt/charts/style198.xml" ContentType="application/vnd.ms-office.chartstyle+xml"/>
  <Override PartName="/ppt/charts/style199.xml" ContentType="application/vnd.ms-office.chartstyle+xml"/>
  <Override PartName="/ppt/charts/style2.xml" ContentType="application/vnd.ms-office.chartstyle+xml"/>
  <Override PartName="/ppt/charts/style20.xml" ContentType="application/vnd.ms-office.chartstyle+xml"/>
  <Override PartName="/ppt/charts/style200.xml" ContentType="application/vnd.ms-office.chartstyle+xml"/>
  <Override PartName="/ppt/charts/style201.xml" ContentType="application/vnd.ms-office.chartstyle+xml"/>
  <Override PartName="/ppt/charts/style202.xml" ContentType="application/vnd.ms-office.chartstyle+xml"/>
  <Override PartName="/ppt/charts/style203.xml" ContentType="application/vnd.ms-office.chartstyle+xml"/>
  <Override PartName="/ppt/charts/style204.xml" ContentType="application/vnd.ms-office.chartstyle+xml"/>
  <Override PartName="/ppt/charts/style205.xml" ContentType="application/vnd.ms-office.chartstyle+xml"/>
  <Override PartName="/ppt/charts/style206.xml" ContentType="application/vnd.ms-office.chartstyle+xml"/>
  <Override PartName="/ppt/charts/style207.xml" ContentType="application/vnd.ms-office.chartstyle+xml"/>
  <Override PartName="/ppt/charts/style208.xml" ContentType="application/vnd.ms-office.chartstyle+xml"/>
  <Override PartName="/ppt/charts/style209.xml" ContentType="application/vnd.ms-office.chartstyle+xml"/>
  <Override PartName="/ppt/charts/style21.xml" ContentType="application/vnd.ms-office.chartstyle+xml"/>
  <Override PartName="/ppt/charts/style210.xml" ContentType="application/vnd.ms-office.chartstyle+xml"/>
  <Override PartName="/ppt/charts/style211.xml" ContentType="application/vnd.ms-office.chartstyle+xml"/>
  <Override PartName="/ppt/charts/style212.xml" ContentType="application/vnd.ms-office.chartstyle+xml"/>
  <Override PartName="/ppt/charts/style213.xml" ContentType="application/vnd.ms-office.chartstyle+xml"/>
  <Override PartName="/ppt/charts/style214.xml" ContentType="application/vnd.ms-office.chartstyle+xml"/>
  <Override PartName="/ppt/charts/style215.xml" ContentType="application/vnd.ms-office.chartstyle+xml"/>
  <Override PartName="/ppt/charts/style216.xml" ContentType="application/vnd.ms-office.chartstyle+xml"/>
  <Override PartName="/ppt/charts/style217.xml" ContentType="application/vnd.ms-office.chartstyle+xml"/>
  <Override PartName="/ppt/charts/style218.xml" ContentType="application/vnd.ms-office.chartstyle+xml"/>
  <Override PartName="/ppt/charts/style219.xml" ContentType="application/vnd.ms-office.chartstyle+xml"/>
  <Override PartName="/ppt/charts/style22.xml" ContentType="application/vnd.ms-office.chartstyle+xml"/>
  <Override PartName="/ppt/charts/style220.xml" ContentType="application/vnd.ms-office.chartstyle+xml"/>
  <Override PartName="/ppt/charts/style221.xml" ContentType="application/vnd.ms-office.chartstyle+xml"/>
  <Override PartName="/ppt/charts/style222.xml" ContentType="application/vnd.ms-office.chartstyle+xml"/>
  <Override PartName="/ppt/charts/style223.xml" ContentType="application/vnd.ms-office.chartstyle+xml"/>
  <Override PartName="/ppt/charts/style224.xml" ContentType="application/vnd.ms-office.chartstyle+xml"/>
  <Override PartName="/ppt/charts/style225.xml" ContentType="application/vnd.ms-office.chartstyle+xml"/>
  <Override PartName="/ppt/charts/style226.xml" ContentType="application/vnd.ms-office.chartstyle+xml"/>
  <Override PartName="/ppt/charts/style227.xml" ContentType="application/vnd.ms-office.chartstyle+xml"/>
  <Override PartName="/ppt/charts/style228.xml" ContentType="application/vnd.ms-office.chartstyle+xml"/>
  <Override PartName="/ppt/charts/style229.xml" ContentType="application/vnd.ms-office.chartstyle+xml"/>
  <Override PartName="/ppt/charts/style23.xml" ContentType="application/vnd.ms-office.chartstyle+xml"/>
  <Override PartName="/ppt/charts/style230.xml" ContentType="application/vnd.ms-office.chartstyle+xml"/>
  <Override PartName="/ppt/charts/style231.xml" ContentType="application/vnd.ms-office.chartstyle+xml"/>
  <Override PartName="/ppt/charts/style232.xml" ContentType="application/vnd.ms-office.chartstyle+xml"/>
  <Override PartName="/ppt/charts/style233.xml" ContentType="application/vnd.ms-office.chartstyle+xml"/>
  <Override PartName="/ppt/charts/style234.xml" ContentType="application/vnd.ms-office.chartstyle+xml"/>
  <Override PartName="/ppt/charts/style235.xml" ContentType="application/vnd.ms-office.chartstyle+xml"/>
  <Override PartName="/ppt/charts/style236.xml" ContentType="application/vnd.ms-office.chartstyle+xml"/>
  <Override PartName="/ppt/charts/style237.xml" ContentType="application/vnd.ms-office.chartstyle+xml"/>
  <Override PartName="/ppt/charts/style238.xml" ContentType="application/vnd.ms-office.chartstyle+xml"/>
  <Override PartName="/ppt/charts/style239.xml" ContentType="application/vnd.ms-office.chartstyle+xml"/>
  <Override PartName="/ppt/charts/style24.xml" ContentType="application/vnd.ms-office.chartstyle+xml"/>
  <Override PartName="/ppt/charts/style240.xml" ContentType="application/vnd.ms-office.chartstyle+xml"/>
  <Override PartName="/ppt/charts/style241.xml" ContentType="application/vnd.ms-office.chartstyle+xml"/>
  <Override PartName="/ppt/charts/style242.xml" ContentType="application/vnd.ms-office.chartstyle+xml"/>
  <Override PartName="/ppt/charts/style243.xml" ContentType="application/vnd.ms-office.chartstyle+xml"/>
  <Override PartName="/ppt/charts/style244.xml" ContentType="application/vnd.ms-office.chartstyle+xml"/>
  <Override PartName="/ppt/charts/style245.xml" ContentType="application/vnd.ms-office.chartstyle+xml"/>
  <Override PartName="/ppt/charts/style246.xml" ContentType="application/vnd.ms-office.chartstyle+xml"/>
  <Override PartName="/ppt/charts/style247.xml" ContentType="application/vnd.ms-office.chartstyle+xml"/>
  <Override PartName="/ppt/charts/style248.xml" ContentType="application/vnd.ms-office.chartstyle+xml"/>
  <Override PartName="/ppt/charts/style249.xml" ContentType="application/vnd.ms-office.chartstyle+xml"/>
  <Override PartName="/ppt/charts/style25.xml" ContentType="application/vnd.ms-office.chartstyle+xml"/>
  <Override PartName="/ppt/charts/style250.xml" ContentType="application/vnd.ms-office.chartstyle+xml"/>
  <Override PartName="/ppt/charts/style251.xml" ContentType="application/vnd.ms-office.chartstyle+xml"/>
  <Override PartName="/ppt/charts/style252.xml" ContentType="application/vnd.ms-office.chartstyle+xml"/>
  <Override PartName="/ppt/charts/style253.xml" ContentType="application/vnd.ms-office.chartstyle+xml"/>
  <Override PartName="/ppt/charts/style254.xml" ContentType="application/vnd.ms-office.chartstyle+xml"/>
  <Override PartName="/ppt/charts/style255.xml" ContentType="application/vnd.ms-office.chartstyle+xml"/>
  <Override PartName="/ppt/charts/style256.xml" ContentType="application/vnd.ms-office.chartstyle+xml"/>
  <Override PartName="/ppt/charts/style257.xml" ContentType="application/vnd.ms-office.chartstyle+xml"/>
  <Override PartName="/ppt/charts/style258.xml" ContentType="application/vnd.ms-office.chartstyle+xml"/>
  <Override PartName="/ppt/charts/style259.xml" ContentType="application/vnd.ms-office.chartstyle+xml"/>
  <Override PartName="/ppt/charts/style26.xml" ContentType="application/vnd.ms-office.chartstyle+xml"/>
  <Override PartName="/ppt/charts/style260.xml" ContentType="application/vnd.ms-office.chartstyle+xml"/>
  <Override PartName="/ppt/charts/style261.xml" ContentType="application/vnd.ms-office.chartstyle+xml"/>
  <Override PartName="/ppt/charts/style262.xml" ContentType="application/vnd.ms-office.chartstyle+xml"/>
  <Override PartName="/ppt/charts/style263.xml" ContentType="application/vnd.ms-office.chartstyle+xml"/>
  <Override PartName="/ppt/charts/style264.xml" ContentType="application/vnd.ms-office.chartstyle+xml"/>
  <Override PartName="/ppt/charts/style265.xml" ContentType="application/vnd.ms-office.chartstyle+xml"/>
  <Override PartName="/ppt/charts/style266.xml" ContentType="application/vnd.ms-office.chartstyle+xml"/>
  <Override PartName="/ppt/charts/style267.xml" ContentType="application/vnd.ms-office.chartstyle+xml"/>
  <Override PartName="/ppt/charts/style268.xml" ContentType="application/vnd.ms-office.chartstyle+xml"/>
  <Override PartName="/ppt/charts/style269.xml" ContentType="application/vnd.ms-office.chartstyle+xml"/>
  <Override PartName="/ppt/charts/style27.xml" ContentType="application/vnd.ms-office.chartstyle+xml"/>
  <Override PartName="/ppt/charts/style270.xml" ContentType="application/vnd.ms-office.chartstyle+xml"/>
  <Override PartName="/ppt/charts/style271.xml" ContentType="application/vnd.ms-office.chartstyle+xml"/>
  <Override PartName="/ppt/charts/style272.xml" ContentType="application/vnd.ms-office.chartstyle+xml"/>
  <Override PartName="/ppt/charts/style273.xml" ContentType="application/vnd.ms-office.chartstyle+xml"/>
  <Override PartName="/ppt/charts/style274.xml" ContentType="application/vnd.ms-office.chartstyle+xml"/>
  <Override PartName="/ppt/charts/style275.xml" ContentType="application/vnd.ms-office.chartstyle+xml"/>
  <Override PartName="/ppt/charts/style276.xml" ContentType="application/vnd.ms-office.chartstyle+xml"/>
  <Override PartName="/ppt/charts/style277.xml" ContentType="application/vnd.ms-office.chartstyle+xml"/>
  <Override PartName="/ppt/charts/style278.xml" ContentType="application/vnd.ms-office.chartstyle+xml"/>
  <Override PartName="/ppt/charts/style279.xml" ContentType="application/vnd.ms-office.chartstyle+xml"/>
  <Override PartName="/ppt/charts/style28.xml" ContentType="application/vnd.ms-office.chartstyle+xml"/>
  <Override PartName="/ppt/charts/style280.xml" ContentType="application/vnd.ms-office.chartstyle+xml"/>
  <Override PartName="/ppt/charts/style281.xml" ContentType="application/vnd.ms-office.chartstyle+xml"/>
  <Override PartName="/ppt/charts/style282.xml" ContentType="application/vnd.ms-office.chartstyle+xml"/>
  <Override PartName="/ppt/charts/style283.xml" ContentType="application/vnd.ms-office.chartstyle+xml"/>
  <Override PartName="/ppt/charts/style284.xml" ContentType="application/vnd.ms-office.chartstyle+xml"/>
  <Override PartName="/ppt/charts/style285.xml" ContentType="application/vnd.ms-office.chartstyle+xml"/>
  <Override PartName="/ppt/charts/style286.xml" ContentType="application/vnd.ms-office.chartstyle+xml"/>
  <Override PartName="/ppt/charts/style287.xml" ContentType="application/vnd.ms-office.chartstyle+xml"/>
  <Override PartName="/ppt/charts/style288.xml" ContentType="application/vnd.ms-office.chartstyle+xml"/>
  <Override PartName="/ppt/charts/style289.xml" ContentType="application/vnd.ms-office.chartstyle+xml"/>
  <Override PartName="/ppt/charts/style29.xml" ContentType="application/vnd.ms-office.chartstyle+xml"/>
  <Override PartName="/ppt/charts/style290.xml" ContentType="application/vnd.ms-office.chartstyle+xml"/>
  <Override PartName="/ppt/charts/style291.xml" ContentType="application/vnd.ms-office.chartstyle+xml"/>
  <Override PartName="/ppt/charts/style292.xml" ContentType="application/vnd.ms-office.chartstyle+xml"/>
  <Override PartName="/ppt/charts/style293.xml" ContentType="application/vnd.ms-office.chartstyle+xml"/>
  <Override PartName="/ppt/charts/style294.xml" ContentType="application/vnd.ms-office.chartstyle+xml"/>
  <Override PartName="/ppt/charts/style295.xml" ContentType="application/vnd.ms-office.chartstyle+xml"/>
  <Override PartName="/ppt/charts/style296.xml" ContentType="application/vnd.ms-office.chartstyle+xml"/>
  <Override PartName="/ppt/charts/style297.xml" ContentType="application/vnd.ms-office.chartstyle+xml"/>
  <Override PartName="/ppt/charts/style298.xml" ContentType="application/vnd.ms-office.chartstyle+xml"/>
  <Override PartName="/ppt/charts/style299.xml" ContentType="application/vnd.ms-office.chartstyle+xml"/>
  <Override PartName="/ppt/charts/style3.xml" ContentType="application/vnd.ms-office.chartstyle+xml"/>
  <Override PartName="/ppt/charts/style30.xml" ContentType="application/vnd.ms-office.chartstyle+xml"/>
  <Override PartName="/ppt/charts/style300.xml" ContentType="application/vnd.ms-office.chartstyle+xml"/>
  <Override PartName="/ppt/charts/style301.xml" ContentType="application/vnd.ms-office.chartstyle+xml"/>
  <Override PartName="/ppt/charts/style302.xml" ContentType="application/vnd.ms-office.chartstyle+xml"/>
  <Override PartName="/ppt/charts/style303.xml" ContentType="application/vnd.ms-office.chartstyle+xml"/>
  <Override PartName="/ppt/charts/style304.xml" ContentType="application/vnd.ms-office.chartstyle+xml"/>
  <Override PartName="/ppt/charts/style305.xml" ContentType="application/vnd.ms-office.chartstyle+xml"/>
  <Override PartName="/ppt/charts/style306.xml" ContentType="application/vnd.ms-office.chartstyle+xml"/>
  <Override PartName="/ppt/charts/style307.xml" ContentType="application/vnd.ms-office.chartstyle+xml"/>
  <Override PartName="/ppt/charts/style308.xml" ContentType="application/vnd.ms-office.chartstyle+xml"/>
  <Override PartName="/ppt/charts/style309.xml" ContentType="application/vnd.ms-office.chartstyle+xml"/>
  <Override PartName="/ppt/charts/style31.xml" ContentType="application/vnd.ms-office.chartstyle+xml"/>
  <Override PartName="/ppt/charts/style310.xml" ContentType="application/vnd.ms-office.chartstyle+xml"/>
  <Override PartName="/ppt/charts/style311.xml" ContentType="application/vnd.ms-office.chartstyle+xml"/>
  <Override PartName="/ppt/charts/style312.xml" ContentType="application/vnd.ms-office.chartstyle+xml"/>
  <Override PartName="/ppt/charts/style313.xml" ContentType="application/vnd.ms-office.chartstyle+xml"/>
  <Override PartName="/ppt/charts/style314.xml" ContentType="application/vnd.ms-office.chartstyle+xml"/>
  <Override PartName="/ppt/charts/style315.xml" ContentType="application/vnd.ms-office.chartstyle+xml"/>
  <Override PartName="/ppt/charts/style316.xml" ContentType="application/vnd.ms-office.chartstyle+xml"/>
  <Override PartName="/ppt/charts/style317.xml" ContentType="application/vnd.ms-office.chartstyle+xml"/>
  <Override PartName="/ppt/charts/style318.xml" ContentType="application/vnd.ms-office.chartstyle+xml"/>
  <Override PartName="/ppt/charts/style319.xml" ContentType="application/vnd.ms-office.chartstyle+xml"/>
  <Override PartName="/ppt/charts/style32.xml" ContentType="application/vnd.ms-office.chartstyle+xml"/>
  <Override PartName="/ppt/charts/style320.xml" ContentType="application/vnd.ms-office.chartstyle+xml"/>
  <Override PartName="/ppt/charts/style321.xml" ContentType="application/vnd.ms-office.chartstyle+xml"/>
  <Override PartName="/ppt/charts/style322.xml" ContentType="application/vnd.ms-office.chartstyle+xml"/>
  <Override PartName="/ppt/charts/style323.xml" ContentType="application/vnd.ms-office.chartstyle+xml"/>
  <Override PartName="/ppt/charts/style324.xml" ContentType="application/vnd.ms-office.chartstyle+xml"/>
  <Override PartName="/ppt/charts/style325.xml" ContentType="application/vnd.ms-office.chartstyle+xml"/>
  <Override PartName="/ppt/charts/style326.xml" ContentType="application/vnd.ms-office.chartstyle+xml"/>
  <Override PartName="/ppt/charts/style327.xml" ContentType="application/vnd.ms-office.chartstyle+xml"/>
  <Override PartName="/ppt/charts/style328.xml" ContentType="application/vnd.ms-office.chartstyle+xml"/>
  <Override PartName="/ppt/charts/style329.xml" ContentType="application/vnd.ms-office.chartstyle+xml"/>
  <Override PartName="/ppt/charts/style33.xml" ContentType="application/vnd.ms-office.chartstyle+xml"/>
  <Override PartName="/ppt/charts/style330.xml" ContentType="application/vnd.ms-office.chartstyle+xml"/>
  <Override PartName="/ppt/charts/style331.xml" ContentType="application/vnd.ms-office.chartstyle+xml"/>
  <Override PartName="/ppt/charts/style332.xml" ContentType="application/vnd.ms-office.chartstyle+xml"/>
  <Override PartName="/ppt/charts/style333.xml" ContentType="application/vnd.ms-office.chartstyle+xml"/>
  <Override PartName="/ppt/charts/style334.xml" ContentType="application/vnd.ms-office.chartstyle+xml"/>
  <Override PartName="/ppt/charts/style335.xml" ContentType="application/vnd.ms-office.chartstyle+xml"/>
  <Override PartName="/ppt/charts/style336.xml" ContentType="application/vnd.ms-office.chartstyle+xml"/>
  <Override PartName="/ppt/charts/style337.xml" ContentType="application/vnd.ms-office.chartstyle+xml"/>
  <Override PartName="/ppt/charts/style338.xml" ContentType="application/vnd.ms-office.chartstyle+xml"/>
  <Override PartName="/ppt/charts/style339.xml" ContentType="application/vnd.ms-office.chartstyle+xml"/>
  <Override PartName="/ppt/charts/style34.xml" ContentType="application/vnd.ms-office.chartstyle+xml"/>
  <Override PartName="/ppt/charts/style340.xml" ContentType="application/vnd.ms-office.chartstyle+xml"/>
  <Override PartName="/ppt/charts/style341.xml" ContentType="application/vnd.ms-office.chartstyle+xml"/>
  <Override PartName="/ppt/charts/style342.xml" ContentType="application/vnd.ms-office.chartstyle+xml"/>
  <Override PartName="/ppt/charts/style343.xml" ContentType="application/vnd.ms-office.chartstyle+xml"/>
  <Override PartName="/ppt/charts/style344.xml" ContentType="application/vnd.ms-office.chartstyle+xml"/>
  <Override PartName="/ppt/charts/style345.xml" ContentType="application/vnd.ms-office.chartstyle+xml"/>
  <Override PartName="/ppt/charts/style346.xml" ContentType="application/vnd.ms-office.chartstyle+xml"/>
  <Override PartName="/ppt/charts/style347.xml" ContentType="application/vnd.ms-office.chartstyle+xml"/>
  <Override PartName="/ppt/charts/style348.xml" ContentType="application/vnd.ms-office.chartstyle+xml"/>
  <Override PartName="/ppt/charts/style349.xml" ContentType="application/vnd.ms-office.chartstyle+xml"/>
  <Override PartName="/ppt/charts/style35.xml" ContentType="application/vnd.ms-office.chartstyle+xml"/>
  <Override PartName="/ppt/charts/style350.xml" ContentType="application/vnd.ms-office.chartstyle+xml"/>
  <Override PartName="/ppt/charts/style351.xml" ContentType="application/vnd.ms-office.chartstyle+xml"/>
  <Override PartName="/ppt/charts/style352.xml" ContentType="application/vnd.ms-office.chartstyle+xml"/>
  <Override PartName="/ppt/charts/style353.xml" ContentType="application/vnd.ms-office.chartstyle+xml"/>
  <Override PartName="/ppt/charts/style354.xml" ContentType="application/vnd.ms-office.chartstyle+xml"/>
  <Override PartName="/ppt/charts/style355.xml" ContentType="application/vnd.ms-office.chartstyle+xml"/>
  <Override PartName="/ppt/charts/style356.xml" ContentType="application/vnd.ms-office.chartstyle+xml"/>
  <Override PartName="/ppt/charts/style357.xml" ContentType="application/vnd.ms-office.chartstyle+xml"/>
  <Override PartName="/ppt/charts/style358.xml" ContentType="application/vnd.ms-office.chartstyle+xml"/>
  <Override PartName="/ppt/charts/style359.xml" ContentType="application/vnd.ms-office.chartstyle+xml"/>
  <Override PartName="/ppt/charts/style36.xml" ContentType="application/vnd.ms-office.chartstyle+xml"/>
  <Override PartName="/ppt/charts/style360.xml" ContentType="application/vnd.ms-office.chartstyle+xml"/>
  <Override PartName="/ppt/charts/style361.xml" ContentType="application/vnd.ms-office.chartstyle+xml"/>
  <Override PartName="/ppt/charts/style362.xml" ContentType="application/vnd.ms-office.chartstyle+xml"/>
  <Override PartName="/ppt/charts/style363.xml" ContentType="application/vnd.ms-office.chartstyle+xml"/>
  <Override PartName="/ppt/charts/style364.xml" ContentType="application/vnd.ms-office.chartstyle+xml"/>
  <Override PartName="/ppt/charts/style365.xml" ContentType="application/vnd.ms-office.chartstyle+xml"/>
  <Override PartName="/ppt/charts/style366.xml" ContentType="application/vnd.ms-office.chartstyle+xml"/>
  <Override PartName="/ppt/charts/style367.xml" ContentType="application/vnd.ms-office.chartstyle+xml"/>
  <Override PartName="/ppt/charts/style368.xml" ContentType="application/vnd.ms-office.chartstyle+xml"/>
  <Override PartName="/ppt/charts/style369.xml" ContentType="application/vnd.ms-office.chartstyle+xml"/>
  <Override PartName="/ppt/charts/style37.xml" ContentType="application/vnd.ms-office.chartstyle+xml"/>
  <Override PartName="/ppt/charts/style370.xml" ContentType="application/vnd.ms-office.chartstyle+xml"/>
  <Override PartName="/ppt/charts/style371.xml" ContentType="application/vnd.ms-office.chartstyle+xml"/>
  <Override PartName="/ppt/charts/style372.xml" ContentType="application/vnd.ms-office.chartstyle+xml"/>
  <Override PartName="/ppt/charts/style373.xml" ContentType="application/vnd.ms-office.chartstyle+xml"/>
  <Override PartName="/ppt/charts/style374.xml" ContentType="application/vnd.ms-office.chartstyle+xml"/>
  <Override PartName="/ppt/charts/style375.xml" ContentType="application/vnd.ms-office.chartstyle+xml"/>
  <Override PartName="/ppt/charts/style376.xml" ContentType="application/vnd.ms-office.chartstyle+xml"/>
  <Override PartName="/ppt/charts/style377.xml" ContentType="application/vnd.ms-office.chartstyle+xml"/>
  <Override PartName="/ppt/charts/style378.xml" ContentType="application/vnd.ms-office.chartstyle+xml"/>
  <Override PartName="/ppt/charts/style379.xml" ContentType="application/vnd.ms-office.chartstyle+xml"/>
  <Override PartName="/ppt/charts/style38.xml" ContentType="application/vnd.ms-office.chartstyle+xml"/>
  <Override PartName="/ppt/charts/style380.xml" ContentType="application/vnd.ms-office.chartstyle+xml"/>
  <Override PartName="/ppt/charts/style381.xml" ContentType="application/vnd.ms-office.chartstyle+xml"/>
  <Override PartName="/ppt/charts/style382.xml" ContentType="application/vnd.ms-office.chartstyle+xml"/>
  <Override PartName="/ppt/charts/style383.xml" ContentType="application/vnd.ms-office.chartstyle+xml"/>
  <Override PartName="/ppt/charts/style384.xml" ContentType="application/vnd.ms-office.chartstyle+xml"/>
  <Override PartName="/ppt/charts/style385.xml" ContentType="application/vnd.ms-office.chartstyle+xml"/>
  <Override PartName="/ppt/charts/style386.xml" ContentType="application/vnd.ms-office.chartstyle+xml"/>
  <Override PartName="/ppt/charts/style387.xml" ContentType="application/vnd.ms-office.chartstyle+xml"/>
  <Override PartName="/ppt/charts/style388.xml" ContentType="application/vnd.ms-office.chartstyle+xml"/>
  <Override PartName="/ppt/charts/style389.xml" ContentType="application/vnd.ms-office.chartstyle+xml"/>
  <Override PartName="/ppt/charts/style39.xml" ContentType="application/vnd.ms-office.chartstyle+xml"/>
  <Override PartName="/ppt/charts/style390.xml" ContentType="application/vnd.ms-office.chartstyle+xml"/>
  <Override PartName="/ppt/charts/style391.xml" ContentType="application/vnd.ms-office.chartstyle+xml"/>
  <Override PartName="/ppt/charts/style392.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52.xml" ContentType="application/vnd.ms-office.chartstyle+xml"/>
  <Override PartName="/ppt/charts/style53.xml" ContentType="application/vnd.ms-office.chartstyle+xml"/>
  <Override PartName="/ppt/charts/style54.xml" ContentType="application/vnd.ms-office.chartstyle+xml"/>
  <Override PartName="/ppt/charts/style55.xml" ContentType="application/vnd.ms-office.chartstyle+xml"/>
  <Override PartName="/ppt/charts/style56.xml" ContentType="application/vnd.ms-office.chartstyle+xml"/>
  <Override PartName="/ppt/charts/style57.xml" ContentType="application/vnd.ms-office.chartstyle+xml"/>
  <Override PartName="/ppt/charts/style58.xml" ContentType="application/vnd.ms-office.chartstyle+xml"/>
  <Override PartName="/ppt/charts/style59.xml" ContentType="application/vnd.ms-office.chartstyle+xml"/>
  <Override PartName="/ppt/charts/style6.xml" ContentType="application/vnd.ms-office.chartstyle+xml"/>
  <Override PartName="/ppt/charts/style60.xml" ContentType="application/vnd.ms-office.chartstyle+xml"/>
  <Override PartName="/ppt/charts/style61.xml" ContentType="application/vnd.ms-office.chartstyle+xml"/>
  <Override PartName="/ppt/charts/style62.xml" ContentType="application/vnd.ms-office.chartstyle+xml"/>
  <Override PartName="/ppt/charts/style63.xml" ContentType="application/vnd.ms-office.chartstyle+xml"/>
  <Override PartName="/ppt/charts/style64.xml" ContentType="application/vnd.ms-office.chartstyle+xml"/>
  <Override PartName="/ppt/charts/style65.xml" ContentType="application/vnd.ms-office.chartstyle+xml"/>
  <Override PartName="/ppt/charts/style66.xml" ContentType="application/vnd.ms-office.chartstyle+xml"/>
  <Override PartName="/ppt/charts/style67.xml" ContentType="application/vnd.ms-office.chartstyle+xml"/>
  <Override PartName="/ppt/charts/style68.xml" ContentType="application/vnd.ms-office.chartstyle+xml"/>
  <Override PartName="/ppt/charts/style69.xml" ContentType="application/vnd.ms-office.chartstyle+xml"/>
  <Override PartName="/ppt/charts/style7.xml" ContentType="application/vnd.ms-office.chartstyle+xml"/>
  <Override PartName="/ppt/charts/style70.xml" ContentType="application/vnd.ms-office.chartstyle+xml"/>
  <Override PartName="/ppt/charts/style71.xml" ContentType="application/vnd.ms-office.chartstyle+xml"/>
  <Override PartName="/ppt/charts/style72.xml" ContentType="application/vnd.ms-office.chartstyle+xml"/>
  <Override PartName="/ppt/charts/style73.xml" ContentType="application/vnd.ms-office.chartstyle+xml"/>
  <Override PartName="/ppt/charts/style74.xml" ContentType="application/vnd.ms-office.chartstyle+xml"/>
  <Override PartName="/ppt/charts/style75.xml" ContentType="application/vnd.ms-office.chartstyle+xml"/>
  <Override PartName="/ppt/charts/style76.xml" ContentType="application/vnd.ms-office.chartstyle+xml"/>
  <Override PartName="/ppt/charts/style77.xml" ContentType="application/vnd.ms-office.chartstyle+xml"/>
  <Override PartName="/ppt/charts/style78.xml" ContentType="application/vnd.ms-office.chartstyle+xml"/>
  <Override PartName="/ppt/charts/style79.xml" ContentType="application/vnd.ms-office.chartstyle+xml"/>
  <Override PartName="/ppt/charts/style8.xml" ContentType="application/vnd.ms-office.chartstyle+xml"/>
  <Override PartName="/ppt/charts/style80.xml" ContentType="application/vnd.ms-office.chartstyle+xml"/>
  <Override PartName="/ppt/charts/style81.xml" ContentType="application/vnd.ms-office.chartstyle+xml"/>
  <Override PartName="/ppt/charts/style82.xml" ContentType="application/vnd.ms-office.chartstyle+xml"/>
  <Override PartName="/ppt/charts/style83.xml" ContentType="application/vnd.ms-office.chartstyle+xml"/>
  <Override PartName="/ppt/charts/style84.xml" ContentType="application/vnd.ms-office.chartstyle+xml"/>
  <Override PartName="/ppt/charts/style85.xml" ContentType="application/vnd.ms-office.chartstyle+xml"/>
  <Override PartName="/ppt/charts/style86.xml" ContentType="application/vnd.ms-office.chartstyle+xml"/>
  <Override PartName="/ppt/charts/style87.xml" ContentType="application/vnd.ms-office.chartstyle+xml"/>
  <Override PartName="/ppt/charts/style88.xml" ContentType="application/vnd.ms-office.chartstyle+xml"/>
  <Override PartName="/ppt/charts/style89.xml" ContentType="application/vnd.ms-office.chartstyle+xml"/>
  <Override PartName="/ppt/charts/style9.xml" ContentType="application/vnd.ms-office.chartstyle+xml"/>
  <Override PartName="/ppt/charts/style90.xml" ContentType="application/vnd.ms-office.chartstyle+xml"/>
  <Override PartName="/ppt/charts/style91.xml" ContentType="application/vnd.ms-office.chartstyle+xml"/>
  <Override PartName="/ppt/charts/style92.xml" ContentType="application/vnd.ms-office.chartstyle+xml"/>
  <Override PartName="/ppt/charts/style93.xml" ContentType="application/vnd.ms-office.chartstyle+xml"/>
  <Override PartName="/ppt/charts/style94.xml" ContentType="application/vnd.ms-office.chartstyle+xml"/>
  <Override PartName="/ppt/charts/style95.xml" ContentType="application/vnd.ms-office.chartstyle+xml"/>
  <Override PartName="/ppt/charts/style96.xml" ContentType="application/vnd.ms-office.chartstyle+xml"/>
  <Override PartName="/ppt/charts/style97.xml" ContentType="application/vnd.ms-office.chartstyle+xml"/>
  <Override PartName="/ppt/charts/style98.xml" ContentType="application/vnd.ms-office.chartstyle+xml"/>
  <Override PartName="/ppt/charts/style99.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397"/>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 id="2147477739" r:id="rId379"/>
    <p:sldId id="2147477740" r:id="rId380"/>
    <p:sldId id="2147477741" r:id="rId381"/>
    <p:sldId id="2147477742" r:id="rId382"/>
    <p:sldId id="2147477743" r:id="rId383"/>
    <p:sldId id="2147477744" r:id="rId384"/>
    <p:sldId id="2147477745" r:id="rId385"/>
    <p:sldId id="2147477746" r:id="rId386"/>
    <p:sldId id="2147477747" r:id="rId387"/>
    <p:sldId id="2147477748" r:id="rId388"/>
    <p:sldId id="2147477749" r:id="rId389"/>
    <p:sldId id="2147477750" r:id="rId390"/>
    <p:sldId id="2147477751" r:id="rId391"/>
    <p:sldId id="2147477752" r:id="rId392"/>
    <p:sldId id="2147477753" r:id="rId393"/>
    <p:sldId id="2147477754" r:id="rId394"/>
    <p:sldId id="2147477755" r:id="rId395"/>
    <p:sldId id="2147477756" r:id="rId39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ector Avg Price/Vol Comparison" id="{329F5A6B-8B00-4FA4-9E05-730C78BA04DF}">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Lst>
        </p14:section>
        <p14:section name="Sector Shelf Price/Vol Comparison" id="{0164CF2C-AE03-4DC5-AA82-4FD2B9105162}">
          <p14:sldIdLst>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Lst>
        </p14:section>
        <p14:section name="Segment Avg Price/Vol Comparison" id="{71F6D1B4-4EE6-4E16-A007-5DA692FDF054}">
          <p14:sldIdLst>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Lst>
        </p14:section>
        <p14:section name="Segment Shelf Price/Vol Comparison" id="{EFB75C1C-8EEC-4563-A24A-0258081679CD}">
          <p14:sldIdLst>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Lst>
        </p14:section>
        <p14:section name="SubSegment Avg Price/Vol Comparison" id="{02CC4D4F-5EC5-4AD4-984A-FEFEC9171D52}">
          <p14:sldIdLst>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Lst>
        </p14:section>
        <p14:section name="SubSegment Shelf Price/Vol Comparison" id="{19E06912-AF8B-4AF7-B015-AFCD0AA852FC}">
          <p14:sldIdLst>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Lst>
        </p14:section>
        <p14:section name="SubCategory Avg Price/Vol Comparison" id="{80CA6CD3-57F5-402B-A85E-C4AAD21A7722}">
          <p14:sldIdLst>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 id="2147477634"/>
            <p14:sldId id="2147477635"/>
            <p14:sldId id="2147477636"/>
            <p14:sldId id="2147477637"/>
            <p14:sldId id="2147477638"/>
            <p14:sldId id="2147477639"/>
            <p14:sldId id="2147477640"/>
            <p14:sldId id="2147477641"/>
            <p14:sldId id="2147477642"/>
            <p14:sldId id="2147477643"/>
            <p14:sldId id="2147477644"/>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 id="2147477665"/>
            <p14:sldId id="2147477666"/>
            <p14:sldId id="2147477667"/>
            <p14:sldId id="2147477668"/>
            <p14:sldId id="2147477669"/>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Lst>
        </p14:section>
        <p14:section name="SubCategory Shelf Price/Vol Comparison" id="{75083D2E-C169-490E-8C8A-DE351AD2CDC5}">
          <p14:sldIdLst>
            <p14:sldId id="2147477687"/>
            <p14:sldId id="2147477688"/>
            <p14:sldId id="2147477689"/>
            <p14:sldId id="2147477690"/>
            <p14:sldId id="2147477691"/>
            <p14:sldId id="2147477692"/>
            <p14:sldId id="2147477693"/>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 id="2147477739"/>
            <p14:sldId id="2147477740"/>
            <p14:sldId id="2147477741"/>
            <p14:sldId id="2147477742"/>
            <p14:sldId id="2147477743"/>
            <p14:sldId id="2147477744"/>
            <p14:sldId id="2147477745"/>
            <p14:sldId id="2147477746"/>
            <p14:sldId id="2147477747"/>
            <p14:sldId id="2147477748"/>
            <p14:sldId id="2147477749"/>
            <p14:sldId id="2147477750"/>
            <p14:sldId id="2147477751"/>
            <p14:sldId id="2147477752"/>
            <p14:sldId id="2147477753"/>
            <p14:sldId id="2147477754"/>
            <p14:sldId id="2147477755"/>
            <p14:sldId id="214747775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notesMaster" Target="notesMasters/notesMaster1.xml"/><Relationship Id="rId398" Type="http://schemas.openxmlformats.org/officeDocument/2006/relationships/presProps" Target="presProps.xml"/><Relationship Id="rId399" Type="http://schemas.openxmlformats.org/officeDocument/2006/relationships/viewProps" Target="viewProps.xml"/><Relationship Id="rId400" Type="http://schemas.openxmlformats.org/officeDocument/2006/relationships/theme" Target="theme/theme1.xml"/><Relationship Id="rId401" Type="http://schemas.openxmlformats.org/officeDocument/2006/relationships/tableStyles" Target="tableStyles.xml"/><Relationship Id="rId40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microsoft.com/office/2011/relationships/chartStyle" Target="style100.xml"/><Relationship Id="rId2" Type="http://schemas.microsoft.com/office/2011/relationships/chartColorStyle" Target="colors100.xml"/><Relationship Id="rId3"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microsoft.com/office/2011/relationships/chartStyle" Target="style101.xml"/><Relationship Id="rId2" Type="http://schemas.microsoft.com/office/2011/relationships/chartColorStyle" Target="colors101.xml"/><Relationship Id="rId3"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microsoft.com/office/2011/relationships/chartStyle" Target="style102.xml"/><Relationship Id="rId2" Type="http://schemas.microsoft.com/office/2011/relationships/chartColorStyle" Target="colors102.xml"/><Relationship Id="rId3"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microsoft.com/office/2011/relationships/chartStyle" Target="style103.xml"/><Relationship Id="rId2" Type="http://schemas.microsoft.com/office/2011/relationships/chartColorStyle" Target="colors103.xml"/><Relationship Id="rId3"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microsoft.com/office/2011/relationships/chartStyle" Target="style104.xml"/><Relationship Id="rId2" Type="http://schemas.microsoft.com/office/2011/relationships/chartColorStyle" Target="colors104.xml"/><Relationship Id="rId3"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microsoft.com/office/2011/relationships/chartStyle" Target="style105.xml"/><Relationship Id="rId2" Type="http://schemas.microsoft.com/office/2011/relationships/chartColorStyle" Target="colors105.xml"/><Relationship Id="rId3"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microsoft.com/office/2011/relationships/chartStyle" Target="style106.xml"/><Relationship Id="rId2" Type="http://schemas.microsoft.com/office/2011/relationships/chartColorStyle" Target="colors106.xml"/><Relationship Id="rId3"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microsoft.com/office/2011/relationships/chartStyle" Target="style107.xml"/><Relationship Id="rId2" Type="http://schemas.microsoft.com/office/2011/relationships/chartColorStyle" Target="colors107.xml"/><Relationship Id="rId3"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microsoft.com/office/2011/relationships/chartStyle" Target="style108.xml"/><Relationship Id="rId2" Type="http://schemas.microsoft.com/office/2011/relationships/chartColorStyle" Target="colors108.xml"/><Relationship Id="rId3"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microsoft.com/office/2011/relationships/chartStyle" Target="style109.xml"/><Relationship Id="rId2" Type="http://schemas.microsoft.com/office/2011/relationships/chartColorStyle" Target="colors109.xml"/><Relationship Id="rId3"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microsoft.com/office/2011/relationships/chartStyle" Target="style110.xml"/><Relationship Id="rId2" Type="http://schemas.microsoft.com/office/2011/relationships/chartColorStyle" Target="colors110.xml"/><Relationship Id="rId3"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microsoft.com/office/2011/relationships/chartStyle" Target="style111.xml"/><Relationship Id="rId2" Type="http://schemas.microsoft.com/office/2011/relationships/chartColorStyle" Target="colors111.xml"/><Relationship Id="rId3"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microsoft.com/office/2011/relationships/chartStyle" Target="style112.xml"/><Relationship Id="rId2" Type="http://schemas.microsoft.com/office/2011/relationships/chartColorStyle" Target="colors112.xml"/><Relationship Id="rId3"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microsoft.com/office/2011/relationships/chartStyle" Target="style113.xml"/><Relationship Id="rId2" Type="http://schemas.microsoft.com/office/2011/relationships/chartColorStyle" Target="colors113.xml"/><Relationship Id="rId3"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microsoft.com/office/2011/relationships/chartStyle" Target="style114.xml"/><Relationship Id="rId2" Type="http://schemas.microsoft.com/office/2011/relationships/chartColorStyle" Target="colors114.xml"/><Relationship Id="rId3"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microsoft.com/office/2011/relationships/chartStyle" Target="style115.xml"/><Relationship Id="rId2" Type="http://schemas.microsoft.com/office/2011/relationships/chartColorStyle" Target="colors115.xml"/><Relationship Id="rId3"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microsoft.com/office/2011/relationships/chartStyle" Target="style116.xml"/><Relationship Id="rId2" Type="http://schemas.microsoft.com/office/2011/relationships/chartColorStyle" Target="colors116.xml"/><Relationship Id="rId3"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microsoft.com/office/2011/relationships/chartStyle" Target="style117.xml"/><Relationship Id="rId2" Type="http://schemas.microsoft.com/office/2011/relationships/chartColorStyle" Target="colors117.xml"/><Relationship Id="rId3"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microsoft.com/office/2011/relationships/chartStyle" Target="style118.xml"/><Relationship Id="rId2" Type="http://schemas.microsoft.com/office/2011/relationships/chartColorStyle" Target="colors118.xml"/><Relationship Id="rId3"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microsoft.com/office/2011/relationships/chartStyle" Target="style119.xml"/><Relationship Id="rId2" Type="http://schemas.microsoft.com/office/2011/relationships/chartColorStyle" Target="colors119.xml"/><Relationship Id="rId3"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microsoft.com/office/2011/relationships/chartStyle" Target="style120.xml"/><Relationship Id="rId2" Type="http://schemas.microsoft.com/office/2011/relationships/chartColorStyle" Target="colors120.xml"/><Relationship Id="rId3"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microsoft.com/office/2011/relationships/chartStyle" Target="style121.xml"/><Relationship Id="rId2" Type="http://schemas.microsoft.com/office/2011/relationships/chartColorStyle" Target="colors121.xml"/><Relationship Id="rId3"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microsoft.com/office/2011/relationships/chartStyle" Target="style122.xml"/><Relationship Id="rId2" Type="http://schemas.microsoft.com/office/2011/relationships/chartColorStyle" Target="colors122.xml"/><Relationship Id="rId3"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microsoft.com/office/2011/relationships/chartStyle" Target="style123.xml"/><Relationship Id="rId2" Type="http://schemas.microsoft.com/office/2011/relationships/chartColorStyle" Target="colors123.xml"/><Relationship Id="rId3"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microsoft.com/office/2011/relationships/chartStyle" Target="style124.xml"/><Relationship Id="rId2" Type="http://schemas.microsoft.com/office/2011/relationships/chartColorStyle" Target="colors124.xml"/><Relationship Id="rId3"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microsoft.com/office/2011/relationships/chartStyle" Target="style125.xml"/><Relationship Id="rId2" Type="http://schemas.microsoft.com/office/2011/relationships/chartColorStyle" Target="colors125.xml"/><Relationship Id="rId3"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microsoft.com/office/2011/relationships/chartStyle" Target="style126.xml"/><Relationship Id="rId2" Type="http://schemas.microsoft.com/office/2011/relationships/chartColorStyle" Target="colors126.xml"/><Relationship Id="rId3"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microsoft.com/office/2011/relationships/chartStyle" Target="style127.xml"/><Relationship Id="rId2" Type="http://schemas.microsoft.com/office/2011/relationships/chartColorStyle" Target="colors127.xml"/><Relationship Id="rId3"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microsoft.com/office/2011/relationships/chartStyle" Target="style128.xml"/><Relationship Id="rId2" Type="http://schemas.microsoft.com/office/2011/relationships/chartColorStyle" Target="colors128.xml"/><Relationship Id="rId3"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microsoft.com/office/2011/relationships/chartStyle" Target="style129.xml"/><Relationship Id="rId2" Type="http://schemas.microsoft.com/office/2011/relationships/chartColorStyle" Target="colors129.xml"/><Relationship Id="rId3"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microsoft.com/office/2011/relationships/chartStyle" Target="style130.xml"/><Relationship Id="rId2" Type="http://schemas.microsoft.com/office/2011/relationships/chartColorStyle" Target="colors130.xml"/><Relationship Id="rId3"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microsoft.com/office/2011/relationships/chartStyle" Target="style131.xml"/><Relationship Id="rId2" Type="http://schemas.microsoft.com/office/2011/relationships/chartColorStyle" Target="colors131.xml"/><Relationship Id="rId3"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microsoft.com/office/2011/relationships/chartStyle" Target="style132.xml"/><Relationship Id="rId2" Type="http://schemas.microsoft.com/office/2011/relationships/chartColorStyle" Target="colors132.xml"/><Relationship Id="rId3"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microsoft.com/office/2011/relationships/chartStyle" Target="style133.xml"/><Relationship Id="rId2" Type="http://schemas.microsoft.com/office/2011/relationships/chartColorStyle" Target="colors133.xml"/><Relationship Id="rId3"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microsoft.com/office/2011/relationships/chartStyle" Target="style134.xml"/><Relationship Id="rId2" Type="http://schemas.microsoft.com/office/2011/relationships/chartColorStyle" Target="colors134.xml"/><Relationship Id="rId3"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microsoft.com/office/2011/relationships/chartStyle" Target="style135.xml"/><Relationship Id="rId2" Type="http://schemas.microsoft.com/office/2011/relationships/chartColorStyle" Target="colors135.xml"/><Relationship Id="rId3"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microsoft.com/office/2011/relationships/chartStyle" Target="style136.xml"/><Relationship Id="rId2" Type="http://schemas.microsoft.com/office/2011/relationships/chartColorStyle" Target="colors136.xml"/><Relationship Id="rId3"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microsoft.com/office/2011/relationships/chartStyle" Target="style137.xml"/><Relationship Id="rId2" Type="http://schemas.microsoft.com/office/2011/relationships/chartColorStyle" Target="colors137.xml"/><Relationship Id="rId3"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microsoft.com/office/2011/relationships/chartStyle" Target="style138.xml"/><Relationship Id="rId2" Type="http://schemas.microsoft.com/office/2011/relationships/chartColorStyle" Target="colors138.xml"/><Relationship Id="rId3"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microsoft.com/office/2011/relationships/chartStyle" Target="style139.xml"/><Relationship Id="rId2" Type="http://schemas.microsoft.com/office/2011/relationships/chartColorStyle" Target="colors139.xml"/><Relationship Id="rId3"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microsoft.com/office/2011/relationships/chartStyle" Target="style140.xml"/><Relationship Id="rId2" Type="http://schemas.microsoft.com/office/2011/relationships/chartColorStyle" Target="colors140.xml"/><Relationship Id="rId3"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microsoft.com/office/2011/relationships/chartStyle" Target="style141.xml"/><Relationship Id="rId2" Type="http://schemas.microsoft.com/office/2011/relationships/chartColorStyle" Target="colors141.xml"/><Relationship Id="rId3"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microsoft.com/office/2011/relationships/chartStyle" Target="style142.xml"/><Relationship Id="rId2" Type="http://schemas.microsoft.com/office/2011/relationships/chartColorStyle" Target="colors142.xml"/><Relationship Id="rId3"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microsoft.com/office/2011/relationships/chartStyle" Target="style143.xml"/><Relationship Id="rId2" Type="http://schemas.microsoft.com/office/2011/relationships/chartColorStyle" Target="colors143.xml"/><Relationship Id="rId3"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microsoft.com/office/2011/relationships/chartStyle" Target="style144.xml"/><Relationship Id="rId2" Type="http://schemas.microsoft.com/office/2011/relationships/chartColorStyle" Target="colors144.xml"/><Relationship Id="rId3"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microsoft.com/office/2011/relationships/chartStyle" Target="style145.xml"/><Relationship Id="rId2" Type="http://schemas.microsoft.com/office/2011/relationships/chartColorStyle" Target="colors145.xml"/><Relationship Id="rId3"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microsoft.com/office/2011/relationships/chartStyle" Target="style146.xml"/><Relationship Id="rId2" Type="http://schemas.microsoft.com/office/2011/relationships/chartColorStyle" Target="colors146.xml"/><Relationship Id="rId3"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microsoft.com/office/2011/relationships/chartStyle" Target="style147.xml"/><Relationship Id="rId2" Type="http://schemas.microsoft.com/office/2011/relationships/chartColorStyle" Target="colors147.xml"/><Relationship Id="rId3"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microsoft.com/office/2011/relationships/chartStyle" Target="style148.xml"/><Relationship Id="rId2" Type="http://schemas.microsoft.com/office/2011/relationships/chartColorStyle" Target="colors148.xml"/><Relationship Id="rId3"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microsoft.com/office/2011/relationships/chartStyle" Target="style149.xml"/><Relationship Id="rId2" Type="http://schemas.microsoft.com/office/2011/relationships/chartColorStyle" Target="colors149.xml"/><Relationship Id="rId3"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microsoft.com/office/2011/relationships/chartStyle" Target="style150.xml"/><Relationship Id="rId2" Type="http://schemas.microsoft.com/office/2011/relationships/chartColorStyle" Target="colors150.xml"/><Relationship Id="rId3"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microsoft.com/office/2011/relationships/chartStyle" Target="style151.xml"/><Relationship Id="rId2" Type="http://schemas.microsoft.com/office/2011/relationships/chartColorStyle" Target="colors151.xml"/><Relationship Id="rId3"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microsoft.com/office/2011/relationships/chartStyle" Target="style152.xml"/><Relationship Id="rId2" Type="http://schemas.microsoft.com/office/2011/relationships/chartColorStyle" Target="colors152.xml"/><Relationship Id="rId3"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microsoft.com/office/2011/relationships/chartStyle" Target="style153.xml"/><Relationship Id="rId2" Type="http://schemas.microsoft.com/office/2011/relationships/chartColorStyle" Target="colors153.xml"/><Relationship Id="rId3"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microsoft.com/office/2011/relationships/chartStyle" Target="style154.xml"/><Relationship Id="rId2" Type="http://schemas.microsoft.com/office/2011/relationships/chartColorStyle" Target="colors154.xml"/><Relationship Id="rId3"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microsoft.com/office/2011/relationships/chartStyle" Target="style155.xml"/><Relationship Id="rId2" Type="http://schemas.microsoft.com/office/2011/relationships/chartColorStyle" Target="colors155.xml"/><Relationship Id="rId3"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microsoft.com/office/2011/relationships/chartStyle" Target="style156.xml"/><Relationship Id="rId2" Type="http://schemas.microsoft.com/office/2011/relationships/chartColorStyle" Target="colors156.xml"/><Relationship Id="rId3"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microsoft.com/office/2011/relationships/chartStyle" Target="style157.xml"/><Relationship Id="rId2" Type="http://schemas.microsoft.com/office/2011/relationships/chartColorStyle" Target="colors157.xml"/><Relationship Id="rId3"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microsoft.com/office/2011/relationships/chartStyle" Target="style158.xml"/><Relationship Id="rId2" Type="http://schemas.microsoft.com/office/2011/relationships/chartColorStyle" Target="colors158.xml"/><Relationship Id="rId3"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microsoft.com/office/2011/relationships/chartStyle" Target="style159.xml"/><Relationship Id="rId2" Type="http://schemas.microsoft.com/office/2011/relationships/chartColorStyle" Target="colors159.xml"/><Relationship Id="rId3"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microsoft.com/office/2011/relationships/chartStyle" Target="style160.xml"/><Relationship Id="rId2" Type="http://schemas.microsoft.com/office/2011/relationships/chartColorStyle" Target="colors160.xml"/><Relationship Id="rId3"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microsoft.com/office/2011/relationships/chartStyle" Target="style161.xml"/><Relationship Id="rId2" Type="http://schemas.microsoft.com/office/2011/relationships/chartColorStyle" Target="colors161.xml"/><Relationship Id="rId3"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microsoft.com/office/2011/relationships/chartStyle" Target="style162.xml"/><Relationship Id="rId2" Type="http://schemas.microsoft.com/office/2011/relationships/chartColorStyle" Target="colors162.xml"/><Relationship Id="rId3"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microsoft.com/office/2011/relationships/chartStyle" Target="style163.xml"/><Relationship Id="rId2" Type="http://schemas.microsoft.com/office/2011/relationships/chartColorStyle" Target="colors163.xml"/><Relationship Id="rId3"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microsoft.com/office/2011/relationships/chartStyle" Target="style164.xml"/><Relationship Id="rId2" Type="http://schemas.microsoft.com/office/2011/relationships/chartColorStyle" Target="colors164.xml"/><Relationship Id="rId3"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microsoft.com/office/2011/relationships/chartStyle" Target="style165.xml"/><Relationship Id="rId2" Type="http://schemas.microsoft.com/office/2011/relationships/chartColorStyle" Target="colors165.xml"/><Relationship Id="rId3"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microsoft.com/office/2011/relationships/chartStyle" Target="style166.xml"/><Relationship Id="rId2" Type="http://schemas.microsoft.com/office/2011/relationships/chartColorStyle" Target="colors166.xml"/><Relationship Id="rId3"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microsoft.com/office/2011/relationships/chartStyle" Target="style167.xml"/><Relationship Id="rId2" Type="http://schemas.microsoft.com/office/2011/relationships/chartColorStyle" Target="colors167.xml"/><Relationship Id="rId3"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microsoft.com/office/2011/relationships/chartStyle" Target="style168.xml"/><Relationship Id="rId2" Type="http://schemas.microsoft.com/office/2011/relationships/chartColorStyle" Target="colors168.xml"/><Relationship Id="rId3"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microsoft.com/office/2011/relationships/chartStyle" Target="style169.xml"/><Relationship Id="rId2" Type="http://schemas.microsoft.com/office/2011/relationships/chartColorStyle" Target="colors169.xml"/><Relationship Id="rId3"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microsoft.com/office/2011/relationships/chartStyle" Target="style170.xml"/><Relationship Id="rId2" Type="http://schemas.microsoft.com/office/2011/relationships/chartColorStyle" Target="colors170.xml"/><Relationship Id="rId3"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microsoft.com/office/2011/relationships/chartStyle" Target="style171.xml"/><Relationship Id="rId2" Type="http://schemas.microsoft.com/office/2011/relationships/chartColorStyle" Target="colors171.xml"/><Relationship Id="rId3"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microsoft.com/office/2011/relationships/chartStyle" Target="style172.xml"/><Relationship Id="rId2" Type="http://schemas.microsoft.com/office/2011/relationships/chartColorStyle" Target="colors172.xml"/><Relationship Id="rId3"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microsoft.com/office/2011/relationships/chartStyle" Target="style173.xml"/><Relationship Id="rId2" Type="http://schemas.microsoft.com/office/2011/relationships/chartColorStyle" Target="colors173.xml"/><Relationship Id="rId3"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microsoft.com/office/2011/relationships/chartStyle" Target="style174.xml"/><Relationship Id="rId2" Type="http://schemas.microsoft.com/office/2011/relationships/chartColorStyle" Target="colors174.xml"/><Relationship Id="rId3"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microsoft.com/office/2011/relationships/chartStyle" Target="style175.xml"/><Relationship Id="rId2" Type="http://schemas.microsoft.com/office/2011/relationships/chartColorStyle" Target="colors175.xml"/><Relationship Id="rId3"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microsoft.com/office/2011/relationships/chartStyle" Target="style176.xml"/><Relationship Id="rId2" Type="http://schemas.microsoft.com/office/2011/relationships/chartColorStyle" Target="colors176.xml"/><Relationship Id="rId3"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microsoft.com/office/2011/relationships/chartStyle" Target="style177.xml"/><Relationship Id="rId2" Type="http://schemas.microsoft.com/office/2011/relationships/chartColorStyle" Target="colors177.xml"/><Relationship Id="rId3"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microsoft.com/office/2011/relationships/chartStyle" Target="style178.xml"/><Relationship Id="rId2" Type="http://schemas.microsoft.com/office/2011/relationships/chartColorStyle" Target="colors178.xml"/><Relationship Id="rId3"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microsoft.com/office/2011/relationships/chartStyle" Target="style179.xml"/><Relationship Id="rId2" Type="http://schemas.microsoft.com/office/2011/relationships/chartColorStyle" Target="colors179.xml"/><Relationship Id="rId3"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microsoft.com/office/2011/relationships/chartStyle" Target="style180.xml"/><Relationship Id="rId2" Type="http://schemas.microsoft.com/office/2011/relationships/chartColorStyle" Target="colors180.xml"/><Relationship Id="rId3"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microsoft.com/office/2011/relationships/chartStyle" Target="style181.xml"/><Relationship Id="rId2" Type="http://schemas.microsoft.com/office/2011/relationships/chartColorStyle" Target="colors181.xml"/><Relationship Id="rId3"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microsoft.com/office/2011/relationships/chartStyle" Target="style182.xml"/><Relationship Id="rId2" Type="http://schemas.microsoft.com/office/2011/relationships/chartColorStyle" Target="colors182.xml"/><Relationship Id="rId3"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microsoft.com/office/2011/relationships/chartStyle" Target="style183.xml"/><Relationship Id="rId2" Type="http://schemas.microsoft.com/office/2011/relationships/chartColorStyle" Target="colors183.xml"/><Relationship Id="rId3"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microsoft.com/office/2011/relationships/chartStyle" Target="style184.xml"/><Relationship Id="rId2" Type="http://schemas.microsoft.com/office/2011/relationships/chartColorStyle" Target="colors184.xml"/><Relationship Id="rId3"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microsoft.com/office/2011/relationships/chartStyle" Target="style185.xml"/><Relationship Id="rId2" Type="http://schemas.microsoft.com/office/2011/relationships/chartColorStyle" Target="colors185.xml"/><Relationship Id="rId3"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microsoft.com/office/2011/relationships/chartStyle" Target="style186.xml"/><Relationship Id="rId2" Type="http://schemas.microsoft.com/office/2011/relationships/chartColorStyle" Target="colors186.xml"/><Relationship Id="rId3"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microsoft.com/office/2011/relationships/chartStyle" Target="style187.xml"/><Relationship Id="rId2" Type="http://schemas.microsoft.com/office/2011/relationships/chartColorStyle" Target="colors187.xml"/><Relationship Id="rId3"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microsoft.com/office/2011/relationships/chartStyle" Target="style188.xml"/><Relationship Id="rId2" Type="http://schemas.microsoft.com/office/2011/relationships/chartColorStyle" Target="colors188.xml"/><Relationship Id="rId3"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microsoft.com/office/2011/relationships/chartStyle" Target="style189.xml"/><Relationship Id="rId2" Type="http://schemas.microsoft.com/office/2011/relationships/chartColorStyle" Target="colors189.xml"/><Relationship Id="rId3"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microsoft.com/office/2011/relationships/chartStyle" Target="style190.xml"/><Relationship Id="rId2" Type="http://schemas.microsoft.com/office/2011/relationships/chartColorStyle" Target="colors190.xml"/><Relationship Id="rId3"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microsoft.com/office/2011/relationships/chartStyle" Target="style191.xml"/><Relationship Id="rId2" Type="http://schemas.microsoft.com/office/2011/relationships/chartColorStyle" Target="colors191.xml"/><Relationship Id="rId3"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microsoft.com/office/2011/relationships/chartStyle" Target="style192.xml"/><Relationship Id="rId2" Type="http://schemas.microsoft.com/office/2011/relationships/chartColorStyle" Target="colors192.xml"/><Relationship Id="rId3"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microsoft.com/office/2011/relationships/chartStyle" Target="style193.xml"/><Relationship Id="rId2" Type="http://schemas.microsoft.com/office/2011/relationships/chartColorStyle" Target="colors193.xml"/><Relationship Id="rId3"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microsoft.com/office/2011/relationships/chartStyle" Target="style194.xml"/><Relationship Id="rId2" Type="http://schemas.microsoft.com/office/2011/relationships/chartColorStyle" Target="colors194.xml"/><Relationship Id="rId3"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microsoft.com/office/2011/relationships/chartStyle" Target="style195.xml"/><Relationship Id="rId2" Type="http://schemas.microsoft.com/office/2011/relationships/chartColorStyle" Target="colors195.xml"/><Relationship Id="rId3"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microsoft.com/office/2011/relationships/chartStyle" Target="style196.xml"/><Relationship Id="rId2" Type="http://schemas.microsoft.com/office/2011/relationships/chartColorStyle" Target="colors196.xml"/><Relationship Id="rId3"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microsoft.com/office/2011/relationships/chartStyle" Target="style197.xml"/><Relationship Id="rId2" Type="http://schemas.microsoft.com/office/2011/relationships/chartColorStyle" Target="colors197.xml"/><Relationship Id="rId3"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microsoft.com/office/2011/relationships/chartStyle" Target="style198.xml"/><Relationship Id="rId2" Type="http://schemas.microsoft.com/office/2011/relationships/chartColorStyle" Target="colors198.xml"/><Relationship Id="rId3"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microsoft.com/office/2011/relationships/chartStyle" Target="style199.xml"/><Relationship Id="rId2" Type="http://schemas.microsoft.com/office/2011/relationships/chartColorStyle" Target="colors199.xml"/><Relationship Id="rId3"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microsoft.com/office/2011/relationships/chartStyle" Target="style200.xml"/><Relationship Id="rId2" Type="http://schemas.microsoft.com/office/2011/relationships/chartColorStyle" Target="colors200.xml"/><Relationship Id="rId3"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microsoft.com/office/2011/relationships/chartStyle" Target="style201.xml"/><Relationship Id="rId2" Type="http://schemas.microsoft.com/office/2011/relationships/chartColorStyle" Target="colors201.xml"/><Relationship Id="rId3"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microsoft.com/office/2011/relationships/chartStyle" Target="style202.xml"/><Relationship Id="rId2" Type="http://schemas.microsoft.com/office/2011/relationships/chartColorStyle" Target="colors202.xml"/><Relationship Id="rId3"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microsoft.com/office/2011/relationships/chartStyle" Target="style203.xml"/><Relationship Id="rId2" Type="http://schemas.microsoft.com/office/2011/relationships/chartColorStyle" Target="colors203.xml"/><Relationship Id="rId3"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microsoft.com/office/2011/relationships/chartStyle" Target="style204.xml"/><Relationship Id="rId2" Type="http://schemas.microsoft.com/office/2011/relationships/chartColorStyle" Target="colors204.xml"/><Relationship Id="rId3"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microsoft.com/office/2011/relationships/chartStyle" Target="style205.xml"/><Relationship Id="rId2" Type="http://schemas.microsoft.com/office/2011/relationships/chartColorStyle" Target="colors205.xml"/><Relationship Id="rId3"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microsoft.com/office/2011/relationships/chartStyle" Target="style206.xml"/><Relationship Id="rId2" Type="http://schemas.microsoft.com/office/2011/relationships/chartColorStyle" Target="colors206.xml"/><Relationship Id="rId3"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microsoft.com/office/2011/relationships/chartStyle" Target="style207.xml"/><Relationship Id="rId2" Type="http://schemas.microsoft.com/office/2011/relationships/chartColorStyle" Target="colors207.xml"/><Relationship Id="rId3"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microsoft.com/office/2011/relationships/chartStyle" Target="style208.xml"/><Relationship Id="rId2" Type="http://schemas.microsoft.com/office/2011/relationships/chartColorStyle" Target="colors208.xml"/><Relationship Id="rId3"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microsoft.com/office/2011/relationships/chartStyle" Target="style209.xml"/><Relationship Id="rId2" Type="http://schemas.microsoft.com/office/2011/relationships/chartColorStyle" Target="colors209.xml"/><Relationship Id="rId3"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microsoft.com/office/2011/relationships/chartStyle" Target="style210.xml"/><Relationship Id="rId2" Type="http://schemas.microsoft.com/office/2011/relationships/chartColorStyle" Target="colors210.xml"/><Relationship Id="rId3"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microsoft.com/office/2011/relationships/chartStyle" Target="style211.xml"/><Relationship Id="rId2" Type="http://schemas.microsoft.com/office/2011/relationships/chartColorStyle" Target="colors211.xml"/><Relationship Id="rId3"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microsoft.com/office/2011/relationships/chartStyle" Target="style212.xml"/><Relationship Id="rId2" Type="http://schemas.microsoft.com/office/2011/relationships/chartColorStyle" Target="colors212.xml"/><Relationship Id="rId3"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microsoft.com/office/2011/relationships/chartStyle" Target="style213.xml"/><Relationship Id="rId2" Type="http://schemas.microsoft.com/office/2011/relationships/chartColorStyle" Target="colors213.xml"/><Relationship Id="rId3"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microsoft.com/office/2011/relationships/chartStyle" Target="style214.xml"/><Relationship Id="rId2" Type="http://schemas.microsoft.com/office/2011/relationships/chartColorStyle" Target="colors214.xml"/><Relationship Id="rId3"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microsoft.com/office/2011/relationships/chartStyle" Target="style215.xml"/><Relationship Id="rId2" Type="http://schemas.microsoft.com/office/2011/relationships/chartColorStyle" Target="colors215.xml"/><Relationship Id="rId3"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microsoft.com/office/2011/relationships/chartStyle" Target="style216.xml"/><Relationship Id="rId2" Type="http://schemas.microsoft.com/office/2011/relationships/chartColorStyle" Target="colors216.xml"/><Relationship Id="rId3"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microsoft.com/office/2011/relationships/chartStyle" Target="style217.xml"/><Relationship Id="rId2" Type="http://schemas.microsoft.com/office/2011/relationships/chartColorStyle" Target="colors217.xml"/><Relationship Id="rId3"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microsoft.com/office/2011/relationships/chartStyle" Target="style218.xml"/><Relationship Id="rId2" Type="http://schemas.microsoft.com/office/2011/relationships/chartColorStyle" Target="colors218.xml"/><Relationship Id="rId3"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microsoft.com/office/2011/relationships/chartStyle" Target="style219.xml"/><Relationship Id="rId2" Type="http://schemas.microsoft.com/office/2011/relationships/chartColorStyle" Target="colors219.xml"/><Relationship Id="rId3"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microsoft.com/office/2011/relationships/chartStyle" Target="style220.xml"/><Relationship Id="rId2" Type="http://schemas.microsoft.com/office/2011/relationships/chartColorStyle" Target="colors220.xml"/><Relationship Id="rId3"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microsoft.com/office/2011/relationships/chartStyle" Target="style221.xml"/><Relationship Id="rId2" Type="http://schemas.microsoft.com/office/2011/relationships/chartColorStyle" Target="colors221.xml"/><Relationship Id="rId3"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microsoft.com/office/2011/relationships/chartStyle" Target="style222.xml"/><Relationship Id="rId2" Type="http://schemas.microsoft.com/office/2011/relationships/chartColorStyle" Target="colors222.xml"/><Relationship Id="rId3"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microsoft.com/office/2011/relationships/chartStyle" Target="style223.xml"/><Relationship Id="rId2" Type="http://schemas.microsoft.com/office/2011/relationships/chartColorStyle" Target="colors223.xml"/><Relationship Id="rId3"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microsoft.com/office/2011/relationships/chartStyle" Target="style224.xml"/><Relationship Id="rId2" Type="http://schemas.microsoft.com/office/2011/relationships/chartColorStyle" Target="colors224.xml"/><Relationship Id="rId3"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microsoft.com/office/2011/relationships/chartStyle" Target="style225.xml"/><Relationship Id="rId2" Type="http://schemas.microsoft.com/office/2011/relationships/chartColorStyle" Target="colors225.xml"/><Relationship Id="rId3"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microsoft.com/office/2011/relationships/chartStyle" Target="style226.xml"/><Relationship Id="rId2" Type="http://schemas.microsoft.com/office/2011/relationships/chartColorStyle" Target="colors226.xml"/><Relationship Id="rId3"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microsoft.com/office/2011/relationships/chartStyle" Target="style227.xml"/><Relationship Id="rId2" Type="http://schemas.microsoft.com/office/2011/relationships/chartColorStyle" Target="colors227.xml"/><Relationship Id="rId3"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microsoft.com/office/2011/relationships/chartStyle" Target="style228.xml"/><Relationship Id="rId2" Type="http://schemas.microsoft.com/office/2011/relationships/chartColorStyle" Target="colors228.xml"/><Relationship Id="rId3"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microsoft.com/office/2011/relationships/chartStyle" Target="style229.xml"/><Relationship Id="rId2" Type="http://schemas.microsoft.com/office/2011/relationships/chartColorStyle" Target="colors229.xml"/><Relationship Id="rId3"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microsoft.com/office/2011/relationships/chartStyle" Target="style230.xml"/><Relationship Id="rId2" Type="http://schemas.microsoft.com/office/2011/relationships/chartColorStyle" Target="colors230.xml"/><Relationship Id="rId3"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microsoft.com/office/2011/relationships/chartStyle" Target="style231.xml"/><Relationship Id="rId2" Type="http://schemas.microsoft.com/office/2011/relationships/chartColorStyle" Target="colors231.xml"/><Relationship Id="rId3"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microsoft.com/office/2011/relationships/chartStyle" Target="style232.xml"/><Relationship Id="rId2" Type="http://schemas.microsoft.com/office/2011/relationships/chartColorStyle" Target="colors232.xml"/><Relationship Id="rId3"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microsoft.com/office/2011/relationships/chartStyle" Target="style233.xml"/><Relationship Id="rId2" Type="http://schemas.microsoft.com/office/2011/relationships/chartColorStyle" Target="colors233.xml"/><Relationship Id="rId3"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microsoft.com/office/2011/relationships/chartStyle" Target="style234.xml"/><Relationship Id="rId2" Type="http://schemas.microsoft.com/office/2011/relationships/chartColorStyle" Target="colors234.xml"/><Relationship Id="rId3"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microsoft.com/office/2011/relationships/chartStyle" Target="style235.xml"/><Relationship Id="rId2" Type="http://schemas.microsoft.com/office/2011/relationships/chartColorStyle" Target="colors235.xml"/><Relationship Id="rId3"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microsoft.com/office/2011/relationships/chartStyle" Target="style236.xml"/><Relationship Id="rId2" Type="http://schemas.microsoft.com/office/2011/relationships/chartColorStyle" Target="colors236.xml"/><Relationship Id="rId3"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microsoft.com/office/2011/relationships/chartStyle" Target="style237.xml"/><Relationship Id="rId2" Type="http://schemas.microsoft.com/office/2011/relationships/chartColorStyle" Target="colors237.xml"/><Relationship Id="rId3"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microsoft.com/office/2011/relationships/chartStyle" Target="style238.xml"/><Relationship Id="rId2" Type="http://schemas.microsoft.com/office/2011/relationships/chartColorStyle" Target="colors238.xml"/><Relationship Id="rId3"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microsoft.com/office/2011/relationships/chartStyle" Target="style239.xml"/><Relationship Id="rId2" Type="http://schemas.microsoft.com/office/2011/relationships/chartColorStyle" Target="colors239.xml"/><Relationship Id="rId3"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microsoft.com/office/2011/relationships/chartStyle" Target="style240.xml"/><Relationship Id="rId2" Type="http://schemas.microsoft.com/office/2011/relationships/chartColorStyle" Target="colors240.xml"/><Relationship Id="rId3"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microsoft.com/office/2011/relationships/chartStyle" Target="style241.xml"/><Relationship Id="rId2" Type="http://schemas.microsoft.com/office/2011/relationships/chartColorStyle" Target="colors241.xml"/><Relationship Id="rId3"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microsoft.com/office/2011/relationships/chartStyle" Target="style242.xml"/><Relationship Id="rId2" Type="http://schemas.microsoft.com/office/2011/relationships/chartColorStyle" Target="colors242.xml"/><Relationship Id="rId3"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microsoft.com/office/2011/relationships/chartStyle" Target="style243.xml"/><Relationship Id="rId2" Type="http://schemas.microsoft.com/office/2011/relationships/chartColorStyle" Target="colors243.xml"/><Relationship Id="rId3"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microsoft.com/office/2011/relationships/chartStyle" Target="style244.xml"/><Relationship Id="rId2" Type="http://schemas.microsoft.com/office/2011/relationships/chartColorStyle" Target="colors244.xml"/><Relationship Id="rId3"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microsoft.com/office/2011/relationships/chartStyle" Target="style245.xml"/><Relationship Id="rId2" Type="http://schemas.microsoft.com/office/2011/relationships/chartColorStyle" Target="colors245.xml"/><Relationship Id="rId3"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microsoft.com/office/2011/relationships/chartStyle" Target="style246.xml"/><Relationship Id="rId2" Type="http://schemas.microsoft.com/office/2011/relationships/chartColorStyle" Target="colors246.xml"/><Relationship Id="rId3"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microsoft.com/office/2011/relationships/chartStyle" Target="style247.xml"/><Relationship Id="rId2" Type="http://schemas.microsoft.com/office/2011/relationships/chartColorStyle" Target="colors247.xml"/><Relationship Id="rId3"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microsoft.com/office/2011/relationships/chartStyle" Target="style248.xml"/><Relationship Id="rId2" Type="http://schemas.microsoft.com/office/2011/relationships/chartColorStyle" Target="colors248.xml"/><Relationship Id="rId3"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microsoft.com/office/2011/relationships/chartStyle" Target="style249.xml"/><Relationship Id="rId2" Type="http://schemas.microsoft.com/office/2011/relationships/chartColorStyle" Target="colors249.xml"/><Relationship Id="rId3"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microsoft.com/office/2011/relationships/chartStyle" Target="style250.xml"/><Relationship Id="rId2" Type="http://schemas.microsoft.com/office/2011/relationships/chartColorStyle" Target="colors250.xml"/><Relationship Id="rId3"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microsoft.com/office/2011/relationships/chartStyle" Target="style251.xml"/><Relationship Id="rId2" Type="http://schemas.microsoft.com/office/2011/relationships/chartColorStyle" Target="colors251.xml"/><Relationship Id="rId3"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microsoft.com/office/2011/relationships/chartStyle" Target="style252.xml"/><Relationship Id="rId2" Type="http://schemas.microsoft.com/office/2011/relationships/chartColorStyle" Target="colors252.xml"/><Relationship Id="rId3"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microsoft.com/office/2011/relationships/chartStyle" Target="style253.xml"/><Relationship Id="rId2" Type="http://schemas.microsoft.com/office/2011/relationships/chartColorStyle" Target="colors253.xml"/><Relationship Id="rId3"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microsoft.com/office/2011/relationships/chartStyle" Target="style254.xml"/><Relationship Id="rId2" Type="http://schemas.microsoft.com/office/2011/relationships/chartColorStyle" Target="colors254.xml"/><Relationship Id="rId3"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microsoft.com/office/2011/relationships/chartStyle" Target="style255.xml"/><Relationship Id="rId2" Type="http://schemas.microsoft.com/office/2011/relationships/chartColorStyle" Target="colors255.xml"/><Relationship Id="rId3"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microsoft.com/office/2011/relationships/chartStyle" Target="style256.xml"/><Relationship Id="rId2" Type="http://schemas.microsoft.com/office/2011/relationships/chartColorStyle" Target="colors256.xml"/><Relationship Id="rId3"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microsoft.com/office/2011/relationships/chartStyle" Target="style257.xml"/><Relationship Id="rId2" Type="http://schemas.microsoft.com/office/2011/relationships/chartColorStyle" Target="colors257.xml"/><Relationship Id="rId3"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microsoft.com/office/2011/relationships/chartStyle" Target="style258.xml"/><Relationship Id="rId2" Type="http://schemas.microsoft.com/office/2011/relationships/chartColorStyle" Target="colors258.xml"/><Relationship Id="rId3"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microsoft.com/office/2011/relationships/chartStyle" Target="style259.xml"/><Relationship Id="rId2" Type="http://schemas.microsoft.com/office/2011/relationships/chartColorStyle" Target="colors259.xml"/><Relationship Id="rId3"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microsoft.com/office/2011/relationships/chartStyle" Target="style260.xml"/><Relationship Id="rId2" Type="http://schemas.microsoft.com/office/2011/relationships/chartColorStyle" Target="colors260.xml"/><Relationship Id="rId3"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microsoft.com/office/2011/relationships/chartStyle" Target="style261.xml"/><Relationship Id="rId2" Type="http://schemas.microsoft.com/office/2011/relationships/chartColorStyle" Target="colors261.xml"/><Relationship Id="rId3"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microsoft.com/office/2011/relationships/chartStyle" Target="style262.xml"/><Relationship Id="rId2" Type="http://schemas.microsoft.com/office/2011/relationships/chartColorStyle" Target="colors262.xml"/><Relationship Id="rId3"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microsoft.com/office/2011/relationships/chartStyle" Target="style263.xml"/><Relationship Id="rId2" Type="http://schemas.microsoft.com/office/2011/relationships/chartColorStyle" Target="colors263.xml"/><Relationship Id="rId3"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microsoft.com/office/2011/relationships/chartStyle" Target="style264.xml"/><Relationship Id="rId2" Type="http://schemas.microsoft.com/office/2011/relationships/chartColorStyle" Target="colors264.xml"/><Relationship Id="rId3"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microsoft.com/office/2011/relationships/chartStyle" Target="style265.xml"/><Relationship Id="rId2" Type="http://schemas.microsoft.com/office/2011/relationships/chartColorStyle" Target="colors265.xml"/><Relationship Id="rId3"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microsoft.com/office/2011/relationships/chartStyle" Target="style266.xml"/><Relationship Id="rId2" Type="http://schemas.microsoft.com/office/2011/relationships/chartColorStyle" Target="colors266.xml"/><Relationship Id="rId3"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microsoft.com/office/2011/relationships/chartStyle" Target="style267.xml"/><Relationship Id="rId2" Type="http://schemas.microsoft.com/office/2011/relationships/chartColorStyle" Target="colors267.xml"/><Relationship Id="rId3"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microsoft.com/office/2011/relationships/chartStyle" Target="style268.xml"/><Relationship Id="rId2" Type="http://schemas.microsoft.com/office/2011/relationships/chartColorStyle" Target="colors268.xml"/><Relationship Id="rId3"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microsoft.com/office/2011/relationships/chartStyle" Target="style269.xml"/><Relationship Id="rId2" Type="http://schemas.microsoft.com/office/2011/relationships/chartColorStyle" Target="colors269.xml"/><Relationship Id="rId3"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microsoft.com/office/2011/relationships/chartStyle" Target="style270.xml"/><Relationship Id="rId2" Type="http://schemas.microsoft.com/office/2011/relationships/chartColorStyle" Target="colors270.xml"/><Relationship Id="rId3"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microsoft.com/office/2011/relationships/chartStyle" Target="style271.xml"/><Relationship Id="rId2" Type="http://schemas.microsoft.com/office/2011/relationships/chartColorStyle" Target="colors271.xml"/><Relationship Id="rId3"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microsoft.com/office/2011/relationships/chartStyle" Target="style272.xml"/><Relationship Id="rId2" Type="http://schemas.microsoft.com/office/2011/relationships/chartColorStyle" Target="colors272.xml"/><Relationship Id="rId3"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microsoft.com/office/2011/relationships/chartStyle" Target="style273.xml"/><Relationship Id="rId2" Type="http://schemas.microsoft.com/office/2011/relationships/chartColorStyle" Target="colors273.xml"/><Relationship Id="rId3"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microsoft.com/office/2011/relationships/chartStyle" Target="style274.xml"/><Relationship Id="rId2" Type="http://schemas.microsoft.com/office/2011/relationships/chartColorStyle" Target="colors274.xml"/><Relationship Id="rId3"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microsoft.com/office/2011/relationships/chartStyle" Target="style275.xml"/><Relationship Id="rId2" Type="http://schemas.microsoft.com/office/2011/relationships/chartColorStyle" Target="colors275.xml"/><Relationship Id="rId3"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microsoft.com/office/2011/relationships/chartStyle" Target="style276.xml"/><Relationship Id="rId2" Type="http://schemas.microsoft.com/office/2011/relationships/chartColorStyle" Target="colors276.xml"/><Relationship Id="rId3"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microsoft.com/office/2011/relationships/chartStyle" Target="style277.xml"/><Relationship Id="rId2" Type="http://schemas.microsoft.com/office/2011/relationships/chartColorStyle" Target="colors277.xml"/><Relationship Id="rId3"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microsoft.com/office/2011/relationships/chartStyle" Target="style278.xml"/><Relationship Id="rId2" Type="http://schemas.microsoft.com/office/2011/relationships/chartColorStyle" Target="colors278.xml"/><Relationship Id="rId3"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microsoft.com/office/2011/relationships/chartStyle" Target="style279.xml"/><Relationship Id="rId2" Type="http://schemas.microsoft.com/office/2011/relationships/chartColorStyle" Target="colors279.xml"/><Relationship Id="rId3"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microsoft.com/office/2011/relationships/chartStyle" Target="style280.xml"/><Relationship Id="rId2" Type="http://schemas.microsoft.com/office/2011/relationships/chartColorStyle" Target="colors280.xml"/><Relationship Id="rId3"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microsoft.com/office/2011/relationships/chartStyle" Target="style281.xml"/><Relationship Id="rId2" Type="http://schemas.microsoft.com/office/2011/relationships/chartColorStyle" Target="colors281.xml"/><Relationship Id="rId3"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microsoft.com/office/2011/relationships/chartStyle" Target="style282.xml"/><Relationship Id="rId2" Type="http://schemas.microsoft.com/office/2011/relationships/chartColorStyle" Target="colors282.xml"/><Relationship Id="rId3"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microsoft.com/office/2011/relationships/chartStyle" Target="style283.xml"/><Relationship Id="rId2" Type="http://schemas.microsoft.com/office/2011/relationships/chartColorStyle" Target="colors283.xml"/><Relationship Id="rId3"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microsoft.com/office/2011/relationships/chartStyle" Target="style284.xml"/><Relationship Id="rId2" Type="http://schemas.microsoft.com/office/2011/relationships/chartColorStyle" Target="colors284.xml"/><Relationship Id="rId3"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microsoft.com/office/2011/relationships/chartStyle" Target="style285.xml"/><Relationship Id="rId2" Type="http://schemas.microsoft.com/office/2011/relationships/chartColorStyle" Target="colors285.xml"/><Relationship Id="rId3"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microsoft.com/office/2011/relationships/chartStyle" Target="style286.xml"/><Relationship Id="rId2" Type="http://schemas.microsoft.com/office/2011/relationships/chartColorStyle" Target="colors286.xml"/><Relationship Id="rId3"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microsoft.com/office/2011/relationships/chartStyle" Target="style287.xml"/><Relationship Id="rId2" Type="http://schemas.microsoft.com/office/2011/relationships/chartColorStyle" Target="colors287.xml"/><Relationship Id="rId3"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microsoft.com/office/2011/relationships/chartStyle" Target="style288.xml"/><Relationship Id="rId2" Type="http://schemas.microsoft.com/office/2011/relationships/chartColorStyle" Target="colors288.xml"/><Relationship Id="rId3"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microsoft.com/office/2011/relationships/chartStyle" Target="style289.xml"/><Relationship Id="rId2" Type="http://schemas.microsoft.com/office/2011/relationships/chartColorStyle" Target="colors289.xml"/><Relationship Id="rId3"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microsoft.com/office/2011/relationships/chartStyle" Target="style290.xml"/><Relationship Id="rId2" Type="http://schemas.microsoft.com/office/2011/relationships/chartColorStyle" Target="colors290.xml"/><Relationship Id="rId3"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microsoft.com/office/2011/relationships/chartStyle" Target="style291.xml"/><Relationship Id="rId2" Type="http://schemas.microsoft.com/office/2011/relationships/chartColorStyle" Target="colors291.xml"/><Relationship Id="rId3"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microsoft.com/office/2011/relationships/chartStyle" Target="style292.xml"/><Relationship Id="rId2" Type="http://schemas.microsoft.com/office/2011/relationships/chartColorStyle" Target="colors292.xml"/><Relationship Id="rId3"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microsoft.com/office/2011/relationships/chartStyle" Target="style293.xml"/><Relationship Id="rId2" Type="http://schemas.microsoft.com/office/2011/relationships/chartColorStyle" Target="colors293.xml"/><Relationship Id="rId3"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microsoft.com/office/2011/relationships/chartStyle" Target="style294.xml"/><Relationship Id="rId2" Type="http://schemas.microsoft.com/office/2011/relationships/chartColorStyle" Target="colors294.xml"/><Relationship Id="rId3"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microsoft.com/office/2011/relationships/chartStyle" Target="style295.xml"/><Relationship Id="rId2" Type="http://schemas.microsoft.com/office/2011/relationships/chartColorStyle" Target="colors295.xml"/><Relationship Id="rId3"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microsoft.com/office/2011/relationships/chartStyle" Target="style296.xml"/><Relationship Id="rId2" Type="http://schemas.microsoft.com/office/2011/relationships/chartColorStyle" Target="colors296.xml"/><Relationship Id="rId3"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microsoft.com/office/2011/relationships/chartStyle" Target="style297.xml"/><Relationship Id="rId2" Type="http://schemas.microsoft.com/office/2011/relationships/chartColorStyle" Target="colors297.xml"/><Relationship Id="rId3"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microsoft.com/office/2011/relationships/chartStyle" Target="style298.xml"/><Relationship Id="rId2" Type="http://schemas.microsoft.com/office/2011/relationships/chartColorStyle" Target="colors298.xml"/><Relationship Id="rId3"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microsoft.com/office/2011/relationships/chartStyle" Target="style299.xml"/><Relationship Id="rId2" Type="http://schemas.microsoft.com/office/2011/relationships/chartColorStyle" Target="colors299.xml"/><Relationship Id="rId3"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microsoft.com/office/2011/relationships/chartStyle" Target="style300.xml"/><Relationship Id="rId2" Type="http://schemas.microsoft.com/office/2011/relationships/chartColorStyle" Target="colors300.xml"/><Relationship Id="rId3"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microsoft.com/office/2011/relationships/chartStyle" Target="style301.xml"/><Relationship Id="rId2" Type="http://schemas.microsoft.com/office/2011/relationships/chartColorStyle" Target="colors301.xml"/><Relationship Id="rId3"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microsoft.com/office/2011/relationships/chartStyle" Target="style302.xml"/><Relationship Id="rId2" Type="http://schemas.microsoft.com/office/2011/relationships/chartColorStyle" Target="colors302.xml"/><Relationship Id="rId3"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microsoft.com/office/2011/relationships/chartStyle" Target="style303.xml"/><Relationship Id="rId2" Type="http://schemas.microsoft.com/office/2011/relationships/chartColorStyle" Target="colors303.xml"/><Relationship Id="rId3"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microsoft.com/office/2011/relationships/chartStyle" Target="style304.xml"/><Relationship Id="rId2" Type="http://schemas.microsoft.com/office/2011/relationships/chartColorStyle" Target="colors304.xml"/><Relationship Id="rId3"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microsoft.com/office/2011/relationships/chartStyle" Target="style305.xml"/><Relationship Id="rId2" Type="http://schemas.microsoft.com/office/2011/relationships/chartColorStyle" Target="colors305.xml"/><Relationship Id="rId3"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microsoft.com/office/2011/relationships/chartStyle" Target="style306.xml"/><Relationship Id="rId2" Type="http://schemas.microsoft.com/office/2011/relationships/chartColorStyle" Target="colors306.xml"/><Relationship Id="rId3"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microsoft.com/office/2011/relationships/chartStyle" Target="style307.xml"/><Relationship Id="rId2" Type="http://schemas.microsoft.com/office/2011/relationships/chartColorStyle" Target="colors307.xml"/><Relationship Id="rId3"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microsoft.com/office/2011/relationships/chartStyle" Target="style308.xml"/><Relationship Id="rId2" Type="http://schemas.microsoft.com/office/2011/relationships/chartColorStyle" Target="colors308.xml"/><Relationship Id="rId3"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microsoft.com/office/2011/relationships/chartStyle" Target="style309.xml"/><Relationship Id="rId2" Type="http://schemas.microsoft.com/office/2011/relationships/chartColorStyle" Target="colors309.xml"/><Relationship Id="rId3"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microsoft.com/office/2011/relationships/chartStyle" Target="style310.xml"/><Relationship Id="rId2" Type="http://schemas.microsoft.com/office/2011/relationships/chartColorStyle" Target="colors310.xml"/><Relationship Id="rId3"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microsoft.com/office/2011/relationships/chartStyle" Target="style311.xml"/><Relationship Id="rId2" Type="http://schemas.microsoft.com/office/2011/relationships/chartColorStyle" Target="colors311.xml"/><Relationship Id="rId3"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microsoft.com/office/2011/relationships/chartStyle" Target="style312.xml"/><Relationship Id="rId2" Type="http://schemas.microsoft.com/office/2011/relationships/chartColorStyle" Target="colors312.xml"/><Relationship Id="rId3"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microsoft.com/office/2011/relationships/chartStyle" Target="style313.xml"/><Relationship Id="rId2" Type="http://schemas.microsoft.com/office/2011/relationships/chartColorStyle" Target="colors313.xml"/><Relationship Id="rId3"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microsoft.com/office/2011/relationships/chartStyle" Target="style314.xml"/><Relationship Id="rId2" Type="http://schemas.microsoft.com/office/2011/relationships/chartColorStyle" Target="colors314.xml"/><Relationship Id="rId3"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microsoft.com/office/2011/relationships/chartStyle" Target="style315.xml"/><Relationship Id="rId2" Type="http://schemas.microsoft.com/office/2011/relationships/chartColorStyle" Target="colors315.xml"/><Relationship Id="rId3"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microsoft.com/office/2011/relationships/chartStyle" Target="style316.xml"/><Relationship Id="rId2" Type="http://schemas.microsoft.com/office/2011/relationships/chartColorStyle" Target="colors316.xml"/><Relationship Id="rId3"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microsoft.com/office/2011/relationships/chartStyle" Target="style317.xml"/><Relationship Id="rId2" Type="http://schemas.microsoft.com/office/2011/relationships/chartColorStyle" Target="colors317.xml"/><Relationship Id="rId3"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microsoft.com/office/2011/relationships/chartStyle" Target="style318.xml"/><Relationship Id="rId2" Type="http://schemas.microsoft.com/office/2011/relationships/chartColorStyle" Target="colors318.xml"/><Relationship Id="rId3"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microsoft.com/office/2011/relationships/chartStyle" Target="style319.xml"/><Relationship Id="rId2" Type="http://schemas.microsoft.com/office/2011/relationships/chartColorStyle" Target="colors319.xml"/><Relationship Id="rId3"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microsoft.com/office/2011/relationships/chartStyle" Target="style320.xml"/><Relationship Id="rId2" Type="http://schemas.microsoft.com/office/2011/relationships/chartColorStyle" Target="colors320.xml"/><Relationship Id="rId3"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microsoft.com/office/2011/relationships/chartStyle" Target="style321.xml"/><Relationship Id="rId2" Type="http://schemas.microsoft.com/office/2011/relationships/chartColorStyle" Target="colors321.xml"/><Relationship Id="rId3"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microsoft.com/office/2011/relationships/chartStyle" Target="style322.xml"/><Relationship Id="rId2" Type="http://schemas.microsoft.com/office/2011/relationships/chartColorStyle" Target="colors322.xml"/><Relationship Id="rId3"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microsoft.com/office/2011/relationships/chartStyle" Target="style323.xml"/><Relationship Id="rId2" Type="http://schemas.microsoft.com/office/2011/relationships/chartColorStyle" Target="colors323.xml"/><Relationship Id="rId3"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microsoft.com/office/2011/relationships/chartStyle" Target="style324.xml"/><Relationship Id="rId2" Type="http://schemas.microsoft.com/office/2011/relationships/chartColorStyle" Target="colors324.xml"/><Relationship Id="rId3"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microsoft.com/office/2011/relationships/chartStyle" Target="style325.xml"/><Relationship Id="rId2" Type="http://schemas.microsoft.com/office/2011/relationships/chartColorStyle" Target="colors325.xml"/><Relationship Id="rId3"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microsoft.com/office/2011/relationships/chartStyle" Target="style326.xml"/><Relationship Id="rId2" Type="http://schemas.microsoft.com/office/2011/relationships/chartColorStyle" Target="colors326.xml"/><Relationship Id="rId3"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microsoft.com/office/2011/relationships/chartStyle" Target="style327.xml"/><Relationship Id="rId2" Type="http://schemas.microsoft.com/office/2011/relationships/chartColorStyle" Target="colors327.xml"/><Relationship Id="rId3"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microsoft.com/office/2011/relationships/chartStyle" Target="style328.xml"/><Relationship Id="rId2" Type="http://schemas.microsoft.com/office/2011/relationships/chartColorStyle" Target="colors328.xml"/><Relationship Id="rId3"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microsoft.com/office/2011/relationships/chartStyle" Target="style329.xml"/><Relationship Id="rId2" Type="http://schemas.microsoft.com/office/2011/relationships/chartColorStyle" Target="colors329.xml"/><Relationship Id="rId3"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microsoft.com/office/2011/relationships/chartStyle" Target="style330.xml"/><Relationship Id="rId2" Type="http://schemas.microsoft.com/office/2011/relationships/chartColorStyle" Target="colors330.xml"/><Relationship Id="rId3"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microsoft.com/office/2011/relationships/chartStyle" Target="style331.xml"/><Relationship Id="rId2" Type="http://schemas.microsoft.com/office/2011/relationships/chartColorStyle" Target="colors331.xml"/><Relationship Id="rId3"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microsoft.com/office/2011/relationships/chartStyle" Target="style332.xml"/><Relationship Id="rId2" Type="http://schemas.microsoft.com/office/2011/relationships/chartColorStyle" Target="colors332.xml"/><Relationship Id="rId3"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microsoft.com/office/2011/relationships/chartStyle" Target="style333.xml"/><Relationship Id="rId2" Type="http://schemas.microsoft.com/office/2011/relationships/chartColorStyle" Target="colors333.xml"/><Relationship Id="rId3"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microsoft.com/office/2011/relationships/chartStyle" Target="style334.xml"/><Relationship Id="rId2" Type="http://schemas.microsoft.com/office/2011/relationships/chartColorStyle" Target="colors334.xml"/><Relationship Id="rId3"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microsoft.com/office/2011/relationships/chartStyle" Target="style335.xml"/><Relationship Id="rId2" Type="http://schemas.microsoft.com/office/2011/relationships/chartColorStyle" Target="colors335.xml"/><Relationship Id="rId3"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microsoft.com/office/2011/relationships/chartStyle" Target="style336.xml"/><Relationship Id="rId2" Type="http://schemas.microsoft.com/office/2011/relationships/chartColorStyle" Target="colors336.xml"/><Relationship Id="rId3"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microsoft.com/office/2011/relationships/chartStyle" Target="style337.xml"/><Relationship Id="rId2" Type="http://schemas.microsoft.com/office/2011/relationships/chartColorStyle" Target="colors337.xml"/><Relationship Id="rId3"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microsoft.com/office/2011/relationships/chartStyle" Target="style338.xml"/><Relationship Id="rId2" Type="http://schemas.microsoft.com/office/2011/relationships/chartColorStyle" Target="colors338.xml"/><Relationship Id="rId3"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microsoft.com/office/2011/relationships/chartStyle" Target="style339.xml"/><Relationship Id="rId2" Type="http://schemas.microsoft.com/office/2011/relationships/chartColorStyle" Target="colors339.xml"/><Relationship Id="rId3"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microsoft.com/office/2011/relationships/chartStyle" Target="style340.xml"/><Relationship Id="rId2" Type="http://schemas.microsoft.com/office/2011/relationships/chartColorStyle" Target="colors340.xml"/><Relationship Id="rId3"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microsoft.com/office/2011/relationships/chartStyle" Target="style341.xml"/><Relationship Id="rId2" Type="http://schemas.microsoft.com/office/2011/relationships/chartColorStyle" Target="colors341.xml"/><Relationship Id="rId3"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microsoft.com/office/2011/relationships/chartStyle" Target="style342.xml"/><Relationship Id="rId2" Type="http://schemas.microsoft.com/office/2011/relationships/chartColorStyle" Target="colors342.xml"/><Relationship Id="rId3"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microsoft.com/office/2011/relationships/chartStyle" Target="style343.xml"/><Relationship Id="rId2" Type="http://schemas.microsoft.com/office/2011/relationships/chartColorStyle" Target="colors343.xml"/><Relationship Id="rId3"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microsoft.com/office/2011/relationships/chartStyle" Target="style344.xml"/><Relationship Id="rId2" Type="http://schemas.microsoft.com/office/2011/relationships/chartColorStyle" Target="colors344.xml"/><Relationship Id="rId3"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microsoft.com/office/2011/relationships/chartStyle" Target="style345.xml"/><Relationship Id="rId2" Type="http://schemas.microsoft.com/office/2011/relationships/chartColorStyle" Target="colors345.xml"/><Relationship Id="rId3"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microsoft.com/office/2011/relationships/chartStyle" Target="style346.xml"/><Relationship Id="rId2" Type="http://schemas.microsoft.com/office/2011/relationships/chartColorStyle" Target="colors346.xml"/><Relationship Id="rId3"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microsoft.com/office/2011/relationships/chartStyle" Target="style347.xml"/><Relationship Id="rId2" Type="http://schemas.microsoft.com/office/2011/relationships/chartColorStyle" Target="colors347.xml"/><Relationship Id="rId3"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microsoft.com/office/2011/relationships/chartStyle" Target="style348.xml"/><Relationship Id="rId2" Type="http://schemas.microsoft.com/office/2011/relationships/chartColorStyle" Target="colors348.xml"/><Relationship Id="rId3"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microsoft.com/office/2011/relationships/chartStyle" Target="style349.xml"/><Relationship Id="rId2" Type="http://schemas.microsoft.com/office/2011/relationships/chartColorStyle" Target="colors349.xml"/><Relationship Id="rId3"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microsoft.com/office/2011/relationships/chartStyle" Target="style350.xml"/><Relationship Id="rId2" Type="http://schemas.microsoft.com/office/2011/relationships/chartColorStyle" Target="colors350.xml"/><Relationship Id="rId3"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microsoft.com/office/2011/relationships/chartStyle" Target="style351.xml"/><Relationship Id="rId2" Type="http://schemas.microsoft.com/office/2011/relationships/chartColorStyle" Target="colors351.xml"/><Relationship Id="rId3"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microsoft.com/office/2011/relationships/chartStyle" Target="style352.xml"/><Relationship Id="rId2" Type="http://schemas.microsoft.com/office/2011/relationships/chartColorStyle" Target="colors352.xml"/><Relationship Id="rId3"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microsoft.com/office/2011/relationships/chartStyle" Target="style353.xml"/><Relationship Id="rId2" Type="http://schemas.microsoft.com/office/2011/relationships/chartColorStyle" Target="colors353.xml"/><Relationship Id="rId3"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microsoft.com/office/2011/relationships/chartStyle" Target="style354.xml"/><Relationship Id="rId2" Type="http://schemas.microsoft.com/office/2011/relationships/chartColorStyle" Target="colors354.xml"/><Relationship Id="rId3"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microsoft.com/office/2011/relationships/chartStyle" Target="style355.xml"/><Relationship Id="rId2" Type="http://schemas.microsoft.com/office/2011/relationships/chartColorStyle" Target="colors355.xml"/><Relationship Id="rId3"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microsoft.com/office/2011/relationships/chartStyle" Target="style356.xml"/><Relationship Id="rId2" Type="http://schemas.microsoft.com/office/2011/relationships/chartColorStyle" Target="colors356.xml"/><Relationship Id="rId3"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microsoft.com/office/2011/relationships/chartStyle" Target="style357.xml"/><Relationship Id="rId2" Type="http://schemas.microsoft.com/office/2011/relationships/chartColorStyle" Target="colors357.xml"/><Relationship Id="rId3"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microsoft.com/office/2011/relationships/chartStyle" Target="style358.xml"/><Relationship Id="rId2" Type="http://schemas.microsoft.com/office/2011/relationships/chartColorStyle" Target="colors358.xml"/><Relationship Id="rId3"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microsoft.com/office/2011/relationships/chartStyle" Target="style359.xml"/><Relationship Id="rId2" Type="http://schemas.microsoft.com/office/2011/relationships/chartColorStyle" Target="colors359.xml"/><Relationship Id="rId3"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microsoft.com/office/2011/relationships/chartStyle" Target="style360.xml"/><Relationship Id="rId2" Type="http://schemas.microsoft.com/office/2011/relationships/chartColorStyle" Target="colors360.xml"/><Relationship Id="rId3"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microsoft.com/office/2011/relationships/chartStyle" Target="style361.xml"/><Relationship Id="rId2" Type="http://schemas.microsoft.com/office/2011/relationships/chartColorStyle" Target="colors361.xml"/><Relationship Id="rId3"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microsoft.com/office/2011/relationships/chartStyle" Target="style362.xml"/><Relationship Id="rId2" Type="http://schemas.microsoft.com/office/2011/relationships/chartColorStyle" Target="colors362.xml"/><Relationship Id="rId3"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microsoft.com/office/2011/relationships/chartStyle" Target="style363.xml"/><Relationship Id="rId2" Type="http://schemas.microsoft.com/office/2011/relationships/chartColorStyle" Target="colors363.xml"/><Relationship Id="rId3"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microsoft.com/office/2011/relationships/chartStyle" Target="style364.xml"/><Relationship Id="rId2" Type="http://schemas.microsoft.com/office/2011/relationships/chartColorStyle" Target="colors364.xml"/><Relationship Id="rId3"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microsoft.com/office/2011/relationships/chartStyle" Target="style365.xml"/><Relationship Id="rId2" Type="http://schemas.microsoft.com/office/2011/relationships/chartColorStyle" Target="colors365.xml"/><Relationship Id="rId3"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microsoft.com/office/2011/relationships/chartStyle" Target="style366.xml"/><Relationship Id="rId2" Type="http://schemas.microsoft.com/office/2011/relationships/chartColorStyle" Target="colors366.xml"/><Relationship Id="rId3"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microsoft.com/office/2011/relationships/chartStyle" Target="style367.xml"/><Relationship Id="rId2" Type="http://schemas.microsoft.com/office/2011/relationships/chartColorStyle" Target="colors367.xml"/><Relationship Id="rId3"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microsoft.com/office/2011/relationships/chartStyle" Target="style368.xml"/><Relationship Id="rId2" Type="http://schemas.microsoft.com/office/2011/relationships/chartColorStyle" Target="colors368.xml"/><Relationship Id="rId3"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microsoft.com/office/2011/relationships/chartStyle" Target="style369.xml"/><Relationship Id="rId2" Type="http://schemas.microsoft.com/office/2011/relationships/chartColorStyle" Target="colors369.xml"/><Relationship Id="rId3"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microsoft.com/office/2011/relationships/chartStyle" Target="style370.xml"/><Relationship Id="rId2" Type="http://schemas.microsoft.com/office/2011/relationships/chartColorStyle" Target="colors370.xml"/><Relationship Id="rId3"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microsoft.com/office/2011/relationships/chartStyle" Target="style371.xml"/><Relationship Id="rId2" Type="http://schemas.microsoft.com/office/2011/relationships/chartColorStyle" Target="colors371.xml"/><Relationship Id="rId3"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microsoft.com/office/2011/relationships/chartStyle" Target="style372.xml"/><Relationship Id="rId2" Type="http://schemas.microsoft.com/office/2011/relationships/chartColorStyle" Target="colors372.xml"/><Relationship Id="rId3"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microsoft.com/office/2011/relationships/chartStyle" Target="style373.xml"/><Relationship Id="rId2" Type="http://schemas.microsoft.com/office/2011/relationships/chartColorStyle" Target="colors373.xml"/><Relationship Id="rId3"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microsoft.com/office/2011/relationships/chartStyle" Target="style374.xml"/><Relationship Id="rId2" Type="http://schemas.microsoft.com/office/2011/relationships/chartColorStyle" Target="colors374.xml"/><Relationship Id="rId3"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microsoft.com/office/2011/relationships/chartStyle" Target="style375.xml"/><Relationship Id="rId2" Type="http://schemas.microsoft.com/office/2011/relationships/chartColorStyle" Target="colors375.xml"/><Relationship Id="rId3"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microsoft.com/office/2011/relationships/chartStyle" Target="style376.xml"/><Relationship Id="rId2" Type="http://schemas.microsoft.com/office/2011/relationships/chartColorStyle" Target="colors376.xml"/><Relationship Id="rId3"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microsoft.com/office/2011/relationships/chartStyle" Target="style377.xml"/><Relationship Id="rId2" Type="http://schemas.microsoft.com/office/2011/relationships/chartColorStyle" Target="colors377.xml"/><Relationship Id="rId3"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microsoft.com/office/2011/relationships/chartStyle" Target="style378.xml"/><Relationship Id="rId2" Type="http://schemas.microsoft.com/office/2011/relationships/chartColorStyle" Target="colors378.xml"/><Relationship Id="rId3"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microsoft.com/office/2011/relationships/chartStyle" Target="style379.xml"/><Relationship Id="rId2" Type="http://schemas.microsoft.com/office/2011/relationships/chartColorStyle" Target="colors379.xml"/><Relationship Id="rId3"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microsoft.com/office/2011/relationships/chartStyle" Target="style380.xml"/><Relationship Id="rId2" Type="http://schemas.microsoft.com/office/2011/relationships/chartColorStyle" Target="colors380.xml"/><Relationship Id="rId3"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microsoft.com/office/2011/relationships/chartStyle" Target="style381.xml"/><Relationship Id="rId2" Type="http://schemas.microsoft.com/office/2011/relationships/chartColorStyle" Target="colors381.xml"/><Relationship Id="rId3"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microsoft.com/office/2011/relationships/chartStyle" Target="style382.xml"/><Relationship Id="rId2" Type="http://schemas.microsoft.com/office/2011/relationships/chartColorStyle" Target="colors382.xml"/><Relationship Id="rId3"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microsoft.com/office/2011/relationships/chartStyle" Target="style383.xml"/><Relationship Id="rId2" Type="http://schemas.microsoft.com/office/2011/relationships/chartColorStyle" Target="colors383.xml"/><Relationship Id="rId3"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microsoft.com/office/2011/relationships/chartStyle" Target="style384.xml"/><Relationship Id="rId2" Type="http://schemas.microsoft.com/office/2011/relationships/chartColorStyle" Target="colors384.xml"/><Relationship Id="rId3"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microsoft.com/office/2011/relationships/chartStyle" Target="style385.xml"/><Relationship Id="rId2" Type="http://schemas.microsoft.com/office/2011/relationships/chartColorStyle" Target="colors385.xml"/><Relationship Id="rId3"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microsoft.com/office/2011/relationships/chartStyle" Target="style386.xml"/><Relationship Id="rId2" Type="http://schemas.microsoft.com/office/2011/relationships/chartColorStyle" Target="colors386.xml"/><Relationship Id="rId3"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microsoft.com/office/2011/relationships/chartStyle" Target="style387.xml"/><Relationship Id="rId2" Type="http://schemas.microsoft.com/office/2011/relationships/chartColorStyle" Target="colors387.xml"/><Relationship Id="rId3"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microsoft.com/office/2011/relationships/chartStyle" Target="style388.xml"/><Relationship Id="rId2" Type="http://schemas.microsoft.com/office/2011/relationships/chartColorStyle" Target="colors388.xml"/><Relationship Id="rId3"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microsoft.com/office/2011/relationships/chartStyle" Target="style389.xml"/><Relationship Id="rId2" Type="http://schemas.microsoft.com/office/2011/relationships/chartColorStyle" Target="colors389.xml"/><Relationship Id="rId3"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microsoft.com/office/2011/relationships/chartStyle" Target="style390.xml"/><Relationship Id="rId2" Type="http://schemas.microsoft.com/office/2011/relationships/chartColorStyle" Target="colors390.xml"/><Relationship Id="rId3"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microsoft.com/office/2011/relationships/chartStyle" Target="style391.xml"/><Relationship Id="rId2" Type="http://schemas.microsoft.com/office/2011/relationships/chartColorStyle" Target="colors391.xml"/><Relationship Id="rId3"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microsoft.com/office/2011/relationships/chartStyle" Target="style392.xml"/><Relationship Id="rId2" Type="http://schemas.microsoft.com/office/2011/relationships/chartColorStyle" Target="colors392.xml"/><Relationship Id="rId3" Type="http://schemas.openxmlformats.org/officeDocument/2006/relationships/package" Target="../embeddings/Microsoft_Excel_Worksheet391.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microsoft.com/office/2011/relationships/chartStyle" Target="style80.xml"/><Relationship Id="rId2" Type="http://schemas.microsoft.com/office/2011/relationships/chartColorStyle" Target="colors80.xml"/><Relationship Id="rId3"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microsoft.com/office/2011/relationships/chartStyle" Target="style81.xml"/><Relationship Id="rId2" Type="http://schemas.microsoft.com/office/2011/relationships/chartColorStyle" Target="colors81.xml"/><Relationship Id="rId3"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microsoft.com/office/2011/relationships/chartStyle" Target="style82.xml"/><Relationship Id="rId2" Type="http://schemas.microsoft.com/office/2011/relationships/chartColorStyle" Target="colors82.xml"/><Relationship Id="rId3"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microsoft.com/office/2011/relationships/chartStyle" Target="style83.xml"/><Relationship Id="rId2" Type="http://schemas.microsoft.com/office/2011/relationships/chartColorStyle" Target="colors83.xml"/><Relationship Id="rId3"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microsoft.com/office/2011/relationships/chartStyle" Target="style84.xml"/><Relationship Id="rId2" Type="http://schemas.microsoft.com/office/2011/relationships/chartColorStyle" Target="colors84.xml"/><Relationship Id="rId3"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microsoft.com/office/2011/relationships/chartStyle" Target="style85.xml"/><Relationship Id="rId2" Type="http://schemas.microsoft.com/office/2011/relationships/chartColorStyle" Target="colors85.xml"/><Relationship Id="rId3"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microsoft.com/office/2011/relationships/chartStyle" Target="style86.xml"/><Relationship Id="rId2" Type="http://schemas.microsoft.com/office/2011/relationships/chartColorStyle" Target="colors86.xml"/><Relationship Id="rId3"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microsoft.com/office/2011/relationships/chartStyle" Target="style87.xml"/><Relationship Id="rId2" Type="http://schemas.microsoft.com/office/2011/relationships/chartColorStyle" Target="colors87.xml"/><Relationship Id="rId3"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microsoft.com/office/2011/relationships/chartStyle" Target="style88.xml"/><Relationship Id="rId2" Type="http://schemas.microsoft.com/office/2011/relationships/chartColorStyle" Target="colors88.xml"/><Relationship Id="rId3"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microsoft.com/office/2011/relationships/chartStyle" Target="style89.xml"/><Relationship Id="rId2" Type="http://schemas.microsoft.com/office/2011/relationships/chartColorStyle" Target="colors89.xml"/><Relationship Id="rId3"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microsoft.com/office/2011/relationships/chartStyle" Target="style90.xml"/><Relationship Id="rId2" Type="http://schemas.microsoft.com/office/2011/relationships/chartColorStyle" Target="colors90.xml"/><Relationship Id="rId3"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microsoft.com/office/2011/relationships/chartStyle" Target="style91.xml"/><Relationship Id="rId2" Type="http://schemas.microsoft.com/office/2011/relationships/chartColorStyle" Target="colors91.xml"/><Relationship Id="rId3"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microsoft.com/office/2011/relationships/chartStyle" Target="style92.xml"/><Relationship Id="rId2" Type="http://schemas.microsoft.com/office/2011/relationships/chartColorStyle" Target="colors92.xml"/><Relationship Id="rId3"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microsoft.com/office/2011/relationships/chartStyle" Target="style93.xml"/><Relationship Id="rId2" Type="http://schemas.microsoft.com/office/2011/relationships/chartColorStyle" Target="colors93.xml"/><Relationship Id="rId3"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microsoft.com/office/2011/relationships/chartStyle" Target="style94.xml"/><Relationship Id="rId2" Type="http://schemas.microsoft.com/office/2011/relationships/chartColorStyle" Target="colors94.xml"/><Relationship Id="rId3"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microsoft.com/office/2011/relationships/chartStyle" Target="style95.xml"/><Relationship Id="rId2" Type="http://schemas.microsoft.com/office/2011/relationships/chartColorStyle" Target="colors95.xml"/><Relationship Id="rId3"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microsoft.com/office/2011/relationships/chartStyle" Target="style96.xml"/><Relationship Id="rId2" Type="http://schemas.microsoft.com/office/2011/relationships/chartColorStyle" Target="colors96.xml"/><Relationship Id="rId3"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microsoft.com/office/2011/relationships/chartStyle" Target="style97.xml"/><Relationship Id="rId2" Type="http://schemas.microsoft.com/office/2011/relationships/chartColorStyle" Target="colors97.xml"/><Relationship Id="rId3"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microsoft.com/office/2011/relationships/chartStyle" Target="style98.xml"/><Relationship Id="rId2" Type="http://schemas.microsoft.com/office/2011/relationships/chartColorStyle" Target="colors98.xml"/><Relationship Id="rId3"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microsoft.com/office/2011/relationships/chartStyle" Target="style99.xml"/><Relationship Id="rId2" Type="http://schemas.microsoft.com/office/2011/relationships/chartColorStyle" Target="colors99.xml"/><Relationship Id="rId3"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1236.7</a:t>
                    </a:r>
                  </a:p>
                </c:rich>
              </c:tx>
              <c:dLblPos val="l"/>
              <c:showLegendKey val="0"/>
              <c:showVal val="1"/>
              <c:showCatName val="0"/>
              <c:showSerName val="0"/>
              <c:showPercent val="0"/>
              <c:showBubbleSize val="0"/>
            </c:dLbl>
            <c:dLbl>
              <c:idx val="1"/>
              <c:tx>
                <c:rich>
                  <a:bodyPr/>
                  <a:lstStyle/>
                  <a:p>
                    <a:r>
                      <a:t>IX 100</a:t>
                    </a:r>
                  </a:p>
                  <a:p>
                    <a:r>
                      <a:t>1084.28</a:t>
                    </a:r>
                  </a:p>
                </c:rich>
              </c:tx>
              <c:dLblPos val="l"/>
              <c:showLegendKey val="0"/>
              <c:showVal val="1"/>
              <c:showCatName val="0"/>
              <c:showSerName val="0"/>
              <c:showPercent val="0"/>
              <c:showBubbleSize val="0"/>
            </c:dLbl>
            <c:dLbl>
              <c:idx val="2"/>
              <c:tx>
                <c:rich>
                  <a:bodyPr/>
                  <a:lstStyle/>
                  <a:p>
                    <a:r>
                      <a:t>IX 100</a:t>
                    </a:r>
                  </a:p>
                  <a:p>
                    <a:r>
                      <a:t>545.74</a:t>
                    </a:r>
                  </a:p>
                </c:rich>
              </c:tx>
              <c:dLblPos val="l"/>
              <c:showLegendKey val="0"/>
              <c:showVal val="1"/>
              <c:showCatName val="0"/>
              <c:showSerName val="0"/>
              <c:showPercent val="0"/>
              <c:showBubbleSize val="0"/>
            </c:dLbl>
            <c:dLbl>
              <c:idx val="3"/>
              <c:tx>
                <c:rich>
                  <a:bodyPr/>
                  <a:lstStyle/>
                  <a:p>
                    <a:r>
                      <a:t>IX 12</a:t>
                    </a:r>
                  </a:p>
                  <a:p>
                    <a:r>
                      <a:t>818.45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Sheet1!$C$2:$C$5</c:f>
              <c:numCache>
                <c:formatCode>General</c:formatCode>
                <c:ptCount val="4"/>
                <c:pt idx="0">
                  <c:v>1236.7</c:v>
                </c:pt>
                <c:pt idx="1">
                  <c:v>1084.28</c:v>
                </c:pt>
                <c:pt idx="2">
                  <c:v>545.74</c:v>
                </c:pt>
                <c:pt idx="3">
                  <c:v>818.45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Sheet1!$D$2:$D$5</c:f>
              <c:numCache>
                <c:formatCode>General</c:formatCode>
                <c:ptCount val="4"/>
                <c:pt idx="0">
                  <c:v>1765.3</c:v>
                </c:pt>
                <c:pt idx="1">
                  <c:v>1234.88</c:v>
                </c:pt>
                <c:pt idx="2">
                  <c:v>576.11</c:v>
                </c:pt>
                <c:pt idx="3">
                  <c:v>4612.12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Sheet1!$E$2:$E$5</c:f>
              <c:numCache>
                <c:formatCode>General</c:formatCode>
                <c:ptCount val="4"/>
                <c:pt idx="0">
                  <c:v>6669.7</c:v>
                </c:pt>
                <c:pt idx="1">
                  <c:v>4378.39</c:v>
                </c:pt>
                <c:pt idx="2">
                  <c:v>4410.1</c:v>
                </c:pt>
                <c:pt idx="3">
                  <c:v>6920.35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Sheet1!$F$2:$F$5</c:f>
              <c:numCache>
                <c:formatCode>General</c:formatCode>
                <c:ptCount val="4"/>
                <c:pt idx="0">
                  <c:v>6698.8</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940.4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241</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Sheet1!$C$2:$C$5</c:f>
              <c:numCache>
                <c:formatCode>General</c:formatCode>
                <c:ptCount val="4"/>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239</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Sheet1!$C$2:$C$4</c:f>
              <c:numCache>
                <c:formatCode>General</c:formatCode>
                <c:ptCount val="3"/>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73</a:t>
                    </a:r>
                  </a:p>
                  <a:p>
                    <a:r>
                      <a:t>1307.11</a:t>
                    </a:r>
                  </a:p>
                </c:rich>
              </c:tx>
              <c:dLblPos val="l"/>
              <c:showLegendKey val="0"/>
              <c:showVal val="1"/>
              <c:showCatName val="0"/>
              <c:showSerName val="0"/>
              <c:showPercent val="0"/>
              <c:showBubbleSize val="0"/>
            </c:dLbl>
            <c:dLbl>
              <c:idx val="1"/>
              <c:tx>
                <c:rich>
                  <a:bodyPr/>
                  <a:lstStyle/>
                  <a:p>
                    <a:r>
                      <a:t>IX 49</a:t>
                    </a:r>
                  </a:p>
                  <a:p>
                    <a:r>
                      <a:t>756.28</a:t>
                    </a:r>
                  </a:p>
                </c:rich>
              </c:tx>
              <c:dLblPos val="l"/>
              <c:showLegendKey val="0"/>
              <c:showVal val="1"/>
              <c:showCatName val="0"/>
              <c:showSerName val="0"/>
              <c:showPercent val="0"/>
              <c:showBubbleSize val="0"/>
            </c:dLbl>
            <c:dLbl>
              <c:idx val="2"/>
              <c:tx>
                <c:rich>
                  <a:bodyPr/>
                  <a:lstStyle/>
                  <a:p>
                    <a:r>
                      <a:t>IX 3</a:t>
                    </a:r>
                  </a:p>
                  <a:p>
                    <a:r>
                      <a:t>1229.11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Sheet1!$C$2:$C$4</c:f>
              <c:numCache>
                <c:formatCode>General</c:formatCode>
                <c:ptCount val="3"/>
                <c:pt idx="0">
                  <c:v>1307.11</c:v>
                </c:pt>
                <c:pt idx="1">
                  <c:v>756.28</c:v>
                </c:pt>
                <c:pt idx="2">
                  <c:v>1229.11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78</a:t>
                    </a:r>
                  </a:p>
                  <a:p>
                    <a:r>
                      <a:t>1400.61</a:t>
                    </a:r>
                  </a:p>
                </c:rich>
              </c:tx>
              <c:dLblPos val="l"/>
              <c:showLegendKey val="0"/>
              <c:showVal val="1"/>
              <c:showCatName val="0"/>
              <c:showSerName val="0"/>
              <c:showPercent val="0"/>
              <c:showBubbleSize val="0"/>
            </c:dLbl>
            <c:dLbl>
              <c:idx val="1"/>
              <c:tx>
                <c:rich>
                  <a:bodyPr/>
                  <a:lstStyle/>
                  <a:p>
                    <a:r>
                      <a:t>IX 86</a:t>
                    </a:r>
                  </a:p>
                  <a:p>
                    <a:r>
                      <a:t>1337.32</a:t>
                    </a:r>
                  </a:p>
                </c:rich>
              </c:tx>
              <c:dLblPos val="l"/>
              <c:showLegendKey val="0"/>
              <c:showVal val="1"/>
              <c:showCatName val="0"/>
              <c:showSerName val="0"/>
              <c:showPercent val="0"/>
              <c:showBubbleSize val="0"/>
            </c:dLbl>
            <c:dLbl>
              <c:idx val="2"/>
              <c:tx>
                <c:rich>
                  <a:bodyPr/>
                  <a:lstStyle/>
                  <a:p>
                    <a:r>
                      <a:t>IX 5</a:t>
                    </a:r>
                  </a:p>
                  <a:p>
                    <a:r>
                      <a:t>2035.13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Sheet1!$C$2:$C$4</c:f>
              <c:numCache>
                <c:formatCode>General</c:formatCode>
                <c:ptCount val="3"/>
                <c:pt idx="0">
                  <c:v>1400.61</c:v>
                </c:pt>
                <c:pt idx="1">
                  <c:v>1337.32</c:v>
                </c:pt>
                <c:pt idx="2">
                  <c:v>2035.13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263</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Sheet1!$C$2:$C$4</c:f>
              <c:numCache>
                <c:formatCode>General</c:formatCode>
                <c:ptCount val="3"/>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1339.16</a:t>
                    </a:r>
                  </a:p>
                </c:rich>
              </c:tx>
              <c:dLblPos val="l"/>
              <c:showLegendKey val="0"/>
              <c:showVal val="1"/>
              <c:showCatName val="0"/>
              <c:showSerName val="0"/>
              <c:showPercent val="0"/>
              <c:showBubbleSize val="0"/>
            </c:dLbl>
            <c:dLbl>
              <c:idx val="1"/>
              <c:tx>
                <c:rich>
                  <a:bodyPr/>
                  <a:lstStyle/>
                  <a:p>
                    <a:r>
                      <a:t>IX 49</a:t>
                    </a:r>
                  </a:p>
                  <a:p>
                    <a:r>
                      <a:t>803.44</a:t>
                    </a:r>
                  </a:p>
                </c:rich>
              </c:tx>
              <c:dLblPos val="l"/>
              <c:showLegendKey val="0"/>
              <c:showVal val="1"/>
              <c:showCatName val="0"/>
              <c:showSerName val="0"/>
              <c:showPercent val="0"/>
              <c:showBubbleSize val="0"/>
            </c:dLbl>
            <c:dLbl>
              <c:idx val="2"/>
              <c:tx>
                <c:rich>
                  <a:bodyPr/>
                  <a:lstStyle/>
                  <a:p>
                    <a:r>
                      <a:t>IX 11</a:t>
                    </a:r>
                  </a:p>
                  <a:p>
                    <a:r>
                      <a:t>1047.8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Sheet1!$C$2:$C$4</c:f>
              <c:numCache>
                <c:formatCode>General</c:formatCode>
                <c:ptCount val="3"/>
                <c:pt idx="0">
                  <c:v>1339.16</c:v>
                </c:pt>
                <c:pt idx="1">
                  <c:v>803.44</c:v>
                </c:pt>
                <c:pt idx="2">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802.93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1329.87</a:t>
                    </a:r>
                  </a:p>
                </c:rich>
              </c:tx>
              <c:dLblPos val="l"/>
              <c:showLegendKey val="0"/>
              <c:showVal val="1"/>
              <c:showCatName val="0"/>
              <c:showSerName val="0"/>
              <c:showPercent val="0"/>
              <c:showBubbleSize val="0"/>
            </c:dLbl>
            <c:dLbl>
              <c:idx val="1"/>
              <c:tx>
                <c:rich>
                  <a:bodyPr/>
                  <a:lstStyle/>
                  <a:p>
                    <a:r>
                      <a:t>IX 84</a:t>
                    </a:r>
                  </a:p>
                  <a:p>
                    <a:r>
                      <a:t>1384.1</a:t>
                    </a:r>
                  </a:p>
                </c:rich>
              </c:tx>
              <c:dLblPos val="l"/>
              <c:showLegendKey val="0"/>
              <c:showVal val="1"/>
              <c:showCatName val="0"/>
              <c:showSerName val="0"/>
              <c:showPercent val="0"/>
              <c:showBubbleSize val="0"/>
            </c:dLbl>
            <c:dLbl>
              <c:idx val="2"/>
              <c:tx>
                <c:rich>
                  <a:bodyPr/>
                  <a:lstStyle/>
                  <a:p>
                    <a:r>
                      <a:t>IX 19</a:t>
                    </a:r>
                  </a:p>
                  <a:p>
                    <a:r>
                      <a:t>1789.45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Sheet1!$C$2:$C$4</c:f>
              <c:numCache>
                <c:formatCode>General</c:formatCode>
                <c:ptCount val="3"/>
                <c:pt idx="0">
                  <c:v>1329.87</c:v>
                </c:pt>
                <c:pt idx="1">
                  <c:v>1384.1</c:v>
                </c:pt>
                <c:pt idx="2">
                  <c:v>1789.45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1364.28</a:t>
                    </a:r>
                  </a:p>
                </c:rich>
              </c:tx>
              <c:dLblPos val="l"/>
              <c:showLegendKey val="0"/>
              <c:showVal val="1"/>
              <c:showCatName val="0"/>
              <c:showSerName val="0"/>
              <c:showPercent val="0"/>
              <c:showBubbleSize val="0"/>
            </c:dLbl>
            <c:dLbl>
              <c:idx val="1"/>
              <c:tx>
                <c:rich>
                  <a:bodyPr/>
                  <a:lstStyle/>
                  <a:p>
                    <a:r>
                      <a:t>IX 50</a:t>
                    </a:r>
                  </a:p>
                  <a:p>
                    <a:r>
                      <a:t>839.9</a:t>
                    </a:r>
                  </a:p>
                </c:rich>
              </c:tx>
              <c:dLblPos val="l"/>
              <c:showLegendKey val="0"/>
              <c:showVal val="1"/>
              <c:showCatName val="0"/>
              <c:showSerName val="0"/>
              <c:showPercent val="0"/>
              <c:showBubbleSize val="0"/>
            </c:dLbl>
            <c:dLbl>
              <c:idx val="2"/>
              <c:tx>
                <c:rich>
                  <a:bodyPr/>
                  <a:lstStyle/>
                  <a:p>
                    <a:r>
                      <a:t>IX 11</a:t>
                    </a:r>
                  </a:p>
                  <a:p>
                    <a:r>
                      <a:t>1110.67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Sheet1!$C$2:$C$4</c:f>
              <c:numCache>
                <c:formatCode>General</c:formatCode>
                <c:ptCount val="3"/>
                <c:pt idx="0">
                  <c:v>1364.28</c:v>
                </c:pt>
                <c:pt idx="1">
                  <c:v>839.9</c:v>
                </c:pt>
                <c:pt idx="2">
                  <c:v>1110.67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1398.06</a:t>
                    </a:r>
                  </a:p>
                </c:rich>
              </c:tx>
              <c:dLblPos val="l"/>
              <c:showLegendKey val="0"/>
              <c:showVal val="1"/>
              <c:showCatName val="0"/>
              <c:showSerName val="0"/>
              <c:showPercent val="0"/>
              <c:showBubbleSize val="0"/>
            </c:dLbl>
            <c:dLbl>
              <c:idx val="1"/>
              <c:tx>
                <c:rich>
                  <a:bodyPr/>
                  <a:lstStyle/>
                  <a:p>
                    <a:r>
                      <a:t>IX 85</a:t>
                    </a:r>
                  </a:p>
                  <a:p>
                    <a:r>
                      <a:t>1433.16</a:t>
                    </a:r>
                  </a:p>
                </c:rich>
              </c:tx>
              <c:dLblPos val="l"/>
              <c:showLegendKey val="0"/>
              <c:showVal val="1"/>
              <c:showCatName val="0"/>
              <c:showSerName val="0"/>
              <c:showPercent val="0"/>
              <c:showBubbleSize val="0"/>
            </c:dLbl>
            <c:dLbl>
              <c:idx val="2"/>
              <c:tx>
                <c:rich>
                  <a:bodyPr/>
                  <a:lstStyle/>
                  <a:p>
                    <a:r>
                      <a:t>IX 17</a:t>
                    </a:r>
                  </a:p>
                  <a:p>
                    <a:r>
                      <a:t>1741.83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Sheet1!$C$2:$C$4</c:f>
              <c:numCache>
                <c:formatCode>General</c:formatCode>
                <c:ptCount val="3"/>
                <c:pt idx="0">
                  <c:v>1398.06</c:v>
                </c:pt>
                <c:pt idx="1">
                  <c:v>1433.16</c:v>
                </c:pt>
                <c:pt idx="2">
                  <c:v>1741.83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253</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Sheet1!$C$2:$C$4</c:f>
              <c:numCache>
                <c:formatCode>General</c:formatCode>
                <c:ptCount val="3"/>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1216.69</a:t>
                    </a:r>
                  </a:p>
                </c:rich>
              </c:tx>
              <c:dLblPos val="l"/>
              <c:showLegendKey val="0"/>
              <c:showVal val="1"/>
              <c:showCatName val="0"/>
              <c:showSerName val="0"/>
              <c:showPercent val="0"/>
              <c:showBubbleSize val="0"/>
            </c:dLbl>
            <c:dLbl>
              <c:idx val="1"/>
              <c:tx>
                <c:rich>
                  <a:bodyPr/>
                  <a:lstStyle/>
                  <a:p>
                    <a:r>
                      <a:t>IX 100</a:t>
                    </a:r>
                  </a:p>
                  <a:p>
                    <a:r>
                      <a:t>1162.17</a:t>
                    </a:r>
                  </a:p>
                </c:rich>
              </c:tx>
              <c:dLblPos val="l"/>
              <c:showLegendKey val="0"/>
              <c:showVal val="1"/>
              <c:showCatName val="0"/>
              <c:showSerName val="0"/>
              <c:showPercent val="0"/>
              <c:showBubbleSize val="0"/>
            </c:dLbl>
            <c:dLbl>
              <c:idx val="2"/>
              <c:tx>
                <c:rich>
                  <a:bodyPr/>
                  <a:lstStyle/>
                  <a:p>
                    <a:r>
                      <a:t>IX 100</a:t>
                    </a:r>
                  </a:p>
                  <a:p>
                    <a:r>
                      <a:t>716.05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Sheet1!$C$2:$C$5</c:f>
              <c:numCache>
                <c:formatCode>General</c:formatCode>
                <c:ptCount val="4"/>
                <c:pt idx="0">
                  <c:v>1216.69</c:v>
                </c:pt>
                <c:pt idx="1">
                  <c:v>1162.17</c:v>
                </c:pt>
                <c:pt idx="2">
                  <c:v>716.05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545.27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1368.21</a:t>
                    </a:r>
                  </a:p>
                </c:rich>
              </c:tx>
              <c:dLblPos val="l"/>
              <c:showLegendKey val="0"/>
              <c:showVal val="1"/>
              <c:showCatName val="0"/>
              <c:showSerName val="0"/>
              <c:showPercent val="0"/>
              <c:showBubbleSize val="0"/>
            </c:dLbl>
            <c:dLbl>
              <c:idx val="1"/>
              <c:tx>
                <c:rich>
                  <a:bodyPr/>
                  <a:lstStyle/>
                  <a:p>
                    <a:r>
                      <a:t>IX 50</a:t>
                    </a:r>
                  </a:p>
                  <a:p>
                    <a:r>
                      <a:t>840.89</a:t>
                    </a:r>
                  </a:p>
                </c:rich>
              </c:tx>
              <c:dLblPos val="l"/>
              <c:showLegendKey val="0"/>
              <c:showVal val="1"/>
              <c:showCatName val="0"/>
              <c:showSerName val="0"/>
              <c:showPercent val="0"/>
              <c:showBubbleSize val="0"/>
            </c:dLbl>
            <c:dLbl>
              <c:idx val="2"/>
              <c:tx>
                <c:rich>
                  <a:bodyPr/>
                  <a:lstStyle/>
                  <a:p>
                    <a:r>
                      <a:t>IX 2</a:t>
                    </a:r>
                  </a:p>
                  <a:p>
                    <a:r>
                      <a:t>1575.5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Sheet1!$C$2:$C$4</c:f>
              <c:numCache>
                <c:formatCode>General</c:formatCode>
                <c:ptCount val="3"/>
                <c:pt idx="0">
                  <c:v>1368.21</c:v>
                </c:pt>
                <c:pt idx="1">
                  <c:v>840.89</c:v>
                </c:pt>
                <c:pt idx="2">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1460.31</a:t>
                    </a:r>
                  </a:p>
                </c:rich>
              </c:tx>
              <c:dLblPos val="l"/>
              <c:showLegendKey val="0"/>
              <c:showVal val="1"/>
              <c:showCatName val="0"/>
              <c:showSerName val="0"/>
              <c:showPercent val="0"/>
              <c:showBubbleSize val="0"/>
            </c:dLbl>
            <c:dLbl>
              <c:idx val="1"/>
              <c:tx>
                <c:rich>
                  <a:bodyPr/>
                  <a:lstStyle/>
                  <a:p>
                    <a:r>
                      <a:t>IX 87</a:t>
                    </a:r>
                  </a:p>
                  <a:p>
                    <a:r>
                      <a:t>1464.13</a:t>
                    </a:r>
                  </a:p>
                </c:rich>
              </c:tx>
              <c:dLblPos val="l"/>
              <c:showLegendKey val="0"/>
              <c:showVal val="1"/>
              <c:showCatName val="0"/>
              <c:showSerName val="0"/>
              <c:showPercent val="0"/>
              <c:showBubbleSize val="0"/>
            </c:dLbl>
            <c:dLbl>
              <c:idx val="2"/>
              <c:tx>
                <c:rich>
                  <a:bodyPr/>
                  <a:lstStyle/>
                  <a:p>
                    <a:r>
                      <a:t>IX 100</a:t>
                    </a:r>
                  </a:p>
                  <a:p>
                    <a:r>
                      <a:t>1782.79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Sheet1!$C$2:$C$4</c:f>
              <c:numCache>
                <c:formatCode>General</c:formatCode>
                <c:ptCount val="3"/>
                <c:pt idx="0">
                  <c:v>1460.31</c:v>
                </c:pt>
                <c:pt idx="1">
                  <c:v>1464.13</c:v>
                </c:pt>
                <c:pt idx="2">
                  <c:v>1782.79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1255.73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1205.29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1255.73</c:v>
                </c:pt>
                <c:pt idx="2">
                  <c:v>1205.29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1702.2</c:v>
                </c:pt>
                <c:pt idx="1">
                  <c:v>8392.75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1350.59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1350.59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15126.61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7136.19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345.6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1203.29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1203.29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1449.43</c:v>
                </c:pt>
                <c:pt idx="1">
                  <c:v>2977.87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588.12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613.27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78.3677"/>
          <c:min val="587.61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1241.18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1211.18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1241.18</c:v>
                </c:pt>
                <c:pt idx="2">
                  <c:v>1211.18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1725.59</c:v>
                </c:pt>
                <c:pt idx="1">
                  <c:v>8330.11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1360.36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1360.36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23504.17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9892.59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283.18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1195.68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1195.68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1441.3</c:v>
                </c:pt>
                <c:pt idx="1">
                  <c:v>2959.12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618.98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59.6188"/>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1233.43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1136.48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1233.43</c:v>
                </c:pt>
                <c:pt idx="2">
                  <c:v>1136.48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1818.78</c:v>
                </c:pt>
                <c:pt idx="1">
                  <c:v>8302.08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4820.96</c:v>
                </c:pt>
                <c:pt idx="1">
                  <c:v>7984.85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6782.54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02.5809"/>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1183.44</a:t>
                    </a:r>
                  </a:p>
                </c:rich>
              </c:tx>
              <c:dLblPos val="l"/>
              <c:showLegendKey val="0"/>
              <c:showVal val="1"/>
              <c:showCatName val="0"/>
              <c:showSerName val="0"/>
              <c:showPercent val="0"/>
              <c:showBubbleSize val="0"/>
            </c:dLbl>
            <c:dLbl>
              <c:idx val="1"/>
              <c:tx>
                <c:rich>
                  <a:bodyPr/>
                  <a:lstStyle/>
                  <a:p>
                    <a:r>
                      <a:t>IX 75</a:t>
                    </a:r>
                  </a:p>
                  <a:p>
                    <a:r>
                      <a:t>925.34</a:t>
                    </a:r>
                  </a:p>
                </c:rich>
              </c:tx>
              <c:dLblPos val="l"/>
              <c:showLegendKey val="0"/>
              <c:showVal val="1"/>
              <c:showCatName val="0"/>
              <c:showSerName val="0"/>
              <c:showPercent val="0"/>
              <c:showBubbleSize val="0"/>
            </c:dLbl>
            <c:dLbl>
              <c:idx val="2"/>
              <c:tx>
                <c:rich>
                  <a:bodyPr/>
                  <a:lstStyle/>
                  <a:p>
                    <a:r>
                      <a:t>IX 100</a:t>
                    </a:r>
                  </a:p>
                  <a:p>
                    <a:r>
                      <a:t>431.06</a:t>
                    </a:r>
                  </a:p>
                </c:rich>
              </c:tx>
              <c:dLblPos val="l"/>
              <c:showLegendKey val="0"/>
              <c:showVal val="1"/>
              <c:showCatName val="0"/>
              <c:showSerName val="0"/>
              <c:showPercent val="0"/>
              <c:showBubbleSize val="0"/>
            </c:dLbl>
            <c:dLbl>
              <c:idx val="3"/>
              <c:tx>
                <c:rich>
                  <a:bodyPr/>
                  <a:lstStyle/>
                  <a:p>
                    <a:r>
                      <a:t>IX 4</a:t>
                    </a:r>
                  </a:p>
                  <a:p>
                    <a:r>
                      <a:t>209.0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Sheet1!$C$2:$C$5</c:f>
              <c:numCache>
                <c:formatCode>General</c:formatCode>
                <c:ptCount val="4"/>
                <c:pt idx="0">
                  <c:v>1183.44</c:v>
                </c:pt>
                <c:pt idx="1">
                  <c:v>925.34</c:v>
                </c:pt>
                <c:pt idx="2">
                  <c:v>431.06</c:v>
                </c:pt>
                <c:pt idx="3">
                  <c:v>209.0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20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1346.89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1346.89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319.662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1176.64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1176.64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1468.45</c:v>
                </c:pt>
                <c:pt idx="1">
                  <c:v>2877.26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581.35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2972.54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73.037"/>
          <c:min val="580.84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79</a:t>
                    </a:r>
                  </a:p>
                  <a:p>
                    <a:r>
                      <a:t>1249.02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1162.75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Sheet1!$C$2:$C$4</c:f>
              <c:numCache>
                <c:formatCode>General</c:formatCode>
                <c:ptCount val="3"/>
                <c:pt idx="0">
                  <c:v>1249.02</c:v>
                </c:pt>
                <c:pt idx="2">
                  <c:v>1162.75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Sheet1!$D$2:$D$4</c:f>
              <c:numCache>
                <c:formatCode>General</c:formatCode>
                <c:ptCount val="3"/>
                <c:pt idx="0">
                  <c:v>1581.41</c:v>
                </c:pt>
                <c:pt idx="1">
                  <c:v>7803.54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Sheet1!$E$2:$E$4</c:f>
              <c:numCache>
                <c:formatCode>General</c:formatCode>
                <c:ptCount val="3"/>
                <c:pt idx="0">
                  <c:v>5083.97</c:v>
                </c:pt>
                <c:pt idx="1">
                  <c:v>7642.49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1075.866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1653.3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1653.3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32743.2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79</a:t>
                    </a:r>
                  </a:p>
                  <a:p>
                    <a:r>
                      <a:t>1103.03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Sheet1!$C$2:$C$3</c:f>
              <c:numCache>
                <c:formatCode>General</c:formatCode>
                <c:ptCount val="2"/>
                <c:pt idx="0">
                  <c:v>1103.03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Sheet1!$D$2:$D$3</c:f>
              <c:numCache>
                <c:formatCode>General</c:formatCode>
                <c:ptCount val="2"/>
                <c:pt idx="0">
                  <c:v>1398.53</c:v>
                </c:pt>
                <c:pt idx="1">
                  <c:v>2868.0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Sheet1!$E$2:$E$3</c:f>
              <c:numCache>
                <c:formatCode>General</c:formatCode>
                <c:ptCount val="2"/>
                <c:pt idx="0">
                  <c:v>568.15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Sheet1!$F$2:$F$3</c:f>
              <c:numCache>
                <c:formatCode>General</c:formatCode>
                <c:ptCount val="2"/>
                <c:pt idx="0">
                  <c:v>600.28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8.5"/>
          <c:min val="567.65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1227.5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1187.23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1227.5</c:v>
                </c:pt>
                <c:pt idx="2">
                  <c:v>1187.23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1681.59</c:v>
                </c:pt>
                <c:pt idx="1">
                  <c:v>8476.86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1204.82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1204.82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20706.29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9102.33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204.31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82</a:t>
                    </a:r>
                  </a:p>
                  <a:p>
                    <a:r>
                      <a:t>1184.35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Sheet1!$C$2:$C$3</c:f>
              <c:numCache>
                <c:formatCode>General</c:formatCode>
                <c:ptCount val="2"/>
                <c:pt idx="0">
                  <c:v>1184.35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Sheet1!$D$2:$D$3</c:f>
              <c:numCache>
                <c:formatCode>General</c:formatCode>
                <c:ptCount val="2"/>
                <c:pt idx="0">
                  <c:v>1442.71</c:v>
                </c:pt>
                <c:pt idx="1">
                  <c:v>3086.68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Sheet1!$E$2:$E$3</c:f>
              <c:numCache>
                <c:formatCode>General</c:formatCode>
                <c:ptCount val="2"/>
                <c:pt idx="0">
                  <c:v>614.84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Sheet1!$F$2:$F$3</c:f>
              <c:numCache>
                <c:formatCode>General</c:formatCode>
                <c:ptCount val="2"/>
                <c:pt idx="0">
                  <c:v>612.56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87.1795"/>
          <c:min val="612.0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1285.39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1255.03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1285.39</c:v>
                </c:pt>
                <c:pt idx="2">
                  <c:v>1255.03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1727.49</c:v>
                </c:pt>
                <c:pt idx="1">
                  <c:v>8439.01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39.5097"/>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1270.27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1270.27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15252.62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9039.33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269.76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257</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545.27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86</a:t>
                    </a:r>
                  </a:p>
                  <a:p>
                    <a:r>
                      <a:t>1284.7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Sheet1!$C$2:$C$3</c:f>
              <c:numCache>
                <c:formatCode>General</c:formatCode>
                <c:ptCount val="2"/>
                <c:pt idx="0">
                  <c:v>1284.7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Sheet1!$D$2:$D$3</c:f>
              <c:numCache>
                <c:formatCode>General</c:formatCode>
                <c:ptCount val="2"/>
                <c:pt idx="0">
                  <c:v>1492.76</c:v>
                </c:pt>
                <c:pt idx="1">
                  <c:v>2938.36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Sheet1!$E$2:$E$3</c:f>
              <c:numCache>
                <c:formatCode>General</c:formatCode>
                <c:ptCount val="2"/>
                <c:pt idx="0">
                  <c:v>600.09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Sheet1!$F$2:$F$3</c:f>
              <c:numCache>
                <c:formatCode>General</c:formatCode>
                <c:ptCount val="2"/>
                <c:pt idx="1">
                  <c:v>3665.33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665.8333"/>
          <c:min val="599.58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1311.73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1280.49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Sheet1!$C$2:$C$4</c:f>
              <c:numCache>
                <c:formatCode>General</c:formatCode>
                <c:ptCount val="3"/>
                <c:pt idx="0">
                  <c:v>1311.73</c:v>
                </c:pt>
                <c:pt idx="2">
                  <c:v>1280.49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Sheet1!$D$2:$D$4</c:f>
              <c:numCache>
                <c:formatCode>General</c:formatCode>
                <c:ptCount val="3"/>
                <c:pt idx="0">
                  <c:v>1745.93</c:v>
                </c:pt>
                <c:pt idx="1">
                  <c:v>9383.96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Sheet1!$E$2:$E$4</c:f>
              <c:numCache>
                <c:formatCode>General</c:formatCode>
                <c:ptCount val="3"/>
                <c:pt idx="0">
                  <c:v>4770.7</c:v>
                </c:pt>
                <c:pt idx="1">
                  <c:v>8493.8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Sheet1!$F$2:$F$4</c:f>
              <c:numCache>
                <c:formatCode>General</c:formatCode>
                <c:ptCount val="3"/>
                <c:pt idx="0">
                  <c:v>8191.06</c:v>
                </c:pt>
                <c:pt idx="1">
                  <c:v>3297.83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4.463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1522.29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84102.0</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87</a:t>
                    </a:r>
                  </a:p>
                  <a:p>
                    <a:r>
                      <a:t>1296.75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1296.75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1489.8</c:v>
                </c:pt>
                <c:pt idx="1">
                  <c:v>3691.82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586.53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7013.71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014.2059"/>
          <c:min val="586.02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1226.33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1169.39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1226.33</c:v>
                </c:pt>
                <c:pt idx="2">
                  <c:v>1169.39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1199.67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1229.41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1199.67</c:v>
                </c:pt>
                <c:pt idx="2">
                  <c:v>1229.41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236</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Sheet1!$C$2:$C$4</c:f>
              <c:numCache>
                <c:formatCode>General</c:formatCode>
                <c:ptCount val="3"/>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854.0</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Sheet1!$C$2:$C$3</c:f>
              <c:numCache>
                <c:formatCode>General</c:formatCode>
                <c:ptCount val="2"/>
                <c:pt idx="0">
                  <c:v>854.0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Sheet1!$E$2:$E$3</c:f>
              <c:numCache>
                <c:formatCode>General</c:formatCode>
                <c:ptCount val="2"/>
                <c:pt idx="1">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Sheet1!$F$2:$F$3</c:f>
              <c:numCache>
                <c:formatCode>General</c:formatCode>
                <c:ptCount val="2"/>
                <c:pt idx="1">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53.5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1555.75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1555.75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345.6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589.35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589.35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588.08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620.09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2.1707"/>
          <c:min val="587.57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1176.94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1010.16</a:t>
                    </a:r>
                  </a:p>
                </c:rich>
              </c:tx>
              <c:dLblPos val="l"/>
              <c:showLegendKey val="0"/>
              <c:showVal val="1"/>
              <c:showCatName val="0"/>
              <c:showSerName val="0"/>
              <c:showPercent val="0"/>
              <c:showBubbleSize val="0"/>
            </c:dLbl>
            <c:dLbl>
              <c:idx val="3"/>
              <c:tx>
                <c:rich>
                  <a:bodyPr/>
                  <a:lstStyle/>
                  <a:p>
                    <a:r>
                      <a:t>IX 100</a:t>
                    </a:r>
                  </a:p>
                  <a:p>
                    <a:r>
                      <a:t>625.02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Sheet1!$C$2:$C$5</c:f>
              <c:numCache>
                <c:formatCode>General</c:formatCode>
                <c:ptCount val="4"/>
                <c:pt idx="0">
                  <c:v>1176.94</c:v>
                </c:pt>
                <c:pt idx="2">
                  <c:v>1010.16</c:v>
                </c:pt>
                <c:pt idx="3">
                  <c:v>625.02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84</a:t>
                    </a:r>
                  </a:p>
                  <a:p>
                    <a:r>
                      <a:t>1218.68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1218.68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588.08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620.09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2.1707"/>
          <c:min val="587.57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1227.73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1197.38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1227.73</c:v>
                </c:pt>
                <c:pt idx="2">
                  <c:v>1197.38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1138.04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1223.35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Sheet1!$C$2:$C$4</c:f>
              <c:numCache>
                <c:formatCode>General</c:formatCode>
                <c:ptCount val="3"/>
                <c:pt idx="0">
                  <c:v>1138.04</c:v>
                </c:pt>
                <c:pt idx="2">
                  <c:v>1223.35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13</a:t>
                    </a:r>
                  </a:p>
                  <a:p>
                    <a:r>
                      <a:t>787.51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Sheet1!$C$2:$C$3</c:f>
              <c:numCache>
                <c:formatCode>General</c:formatCode>
                <c:ptCount val="2"/>
                <c:pt idx="0">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Sheet1!$E$2:$E$3</c:f>
              <c:numCache>
                <c:formatCode>General</c:formatCode>
                <c:ptCount val="2"/>
                <c:pt idx="1">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Sheet1!$F$2:$F$3</c:f>
              <c:numCache>
                <c:formatCode>General</c:formatCode>
                <c:ptCount val="2"/>
                <c:pt idx="1">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1542.36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1542.36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283.18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584.1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622.93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264.9255"/>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85</a:t>
                    </a:r>
                  </a:p>
                  <a:p>
                    <a:r>
                      <a:t>1222.9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622.93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264.9255"/>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65</a:t>
                    </a:r>
                  </a:p>
                  <a:p>
                    <a:r>
                      <a:t>1190.66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1128.29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Sheet1!$C$2:$C$4</c:f>
              <c:numCache>
                <c:formatCode>General</c:formatCode>
                <c:ptCount val="3"/>
                <c:pt idx="0">
                  <c:v>1190.66</c:v>
                </c:pt>
                <c:pt idx="2">
                  <c:v>1128.29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1196.37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1141.2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Sheet1!$C$2:$C$4</c:f>
              <c:numCache>
                <c:formatCode>General</c:formatCode>
                <c:ptCount val="3"/>
                <c:pt idx="0">
                  <c:v>1196.37</c:v>
                </c:pt>
                <c:pt idx="2">
                  <c:v>1141.2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1175.73</a:t>
                    </a:r>
                  </a:p>
                </c:rich>
              </c:tx>
              <c:dLblPos val="l"/>
              <c:showLegendKey val="0"/>
              <c:showVal val="1"/>
              <c:showCatName val="0"/>
              <c:showSerName val="0"/>
              <c:showPercent val="0"/>
              <c:showBubbleSize val="0"/>
            </c:dLbl>
            <c:dLbl>
              <c:idx val="1"/>
              <c:tx>
                <c:rich>
                  <a:bodyPr/>
                  <a:lstStyle/>
                  <a:p>
                    <a:r>
                      <a:t>IX 7</a:t>
                    </a:r>
                  </a:p>
                  <a:p>
                    <a:r>
                      <a:t>766.43</a:t>
                    </a:r>
                  </a:p>
                </c:rich>
              </c:tx>
              <c:dLblPos val="l"/>
              <c:showLegendKey val="0"/>
              <c:showVal val="1"/>
              <c:showCatName val="0"/>
              <c:showSerName val="0"/>
              <c:showPercent val="0"/>
              <c:showBubbleSize val="0"/>
            </c:dLbl>
            <c:dLbl>
              <c:idx val="2"/>
              <c:tx>
                <c:rich>
                  <a:bodyPr/>
                  <a:lstStyle/>
                  <a:p>
                    <a:r>
                      <a:t>IX 72</a:t>
                    </a:r>
                  </a:p>
                  <a:p>
                    <a:r>
                      <a:t>894.27</a:t>
                    </a:r>
                  </a:p>
                </c:rich>
              </c:tx>
              <c:dLblPos val="l"/>
              <c:showLegendKey val="0"/>
              <c:showVal val="1"/>
              <c:showCatName val="0"/>
              <c:showSerName val="0"/>
              <c:showPercent val="0"/>
              <c:showBubbleSize val="0"/>
            </c:dLbl>
            <c:dLbl>
              <c:idx val="3"/>
              <c:tx>
                <c:rich>
                  <a:bodyPr/>
                  <a:lstStyle/>
                  <a:p>
                    <a:r>
                      <a:t>IX 100</a:t>
                    </a:r>
                  </a:p>
                  <a:p>
                    <a:r>
                      <a:t>482.24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Sheet1!$C$2:$C$5</c:f>
              <c:numCache>
                <c:formatCode>General</c:formatCode>
                <c:ptCount val="4"/>
                <c:pt idx="0">
                  <c:v>1175.73</c:v>
                </c:pt>
                <c:pt idx="1">
                  <c:v>766.43</c:v>
                </c:pt>
                <c:pt idx="2">
                  <c:v>894.27</c:v>
                </c:pt>
                <c:pt idx="3">
                  <c:v>482.24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235</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Sheet1!$C$2:$C$4</c:f>
              <c:numCache>
                <c:formatCode>General</c:formatCode>
                <c:ptCount val="3"/>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a:t>
                    </a:r>
                  </a:p>
                  <a:p>
                    <a:r>
                      <a:t>932.02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Sheet1!$C$2:$C$3</c:f>
              <c:numCache>
                <c:formatCode>General</c:formatCode>
                <c:ptCount val="2"/>
                <c:pt idx="1">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1434.75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1434.75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319.662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720.62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720.62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581.28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1">
                  <c:v>4060.66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1.155"/>
          <c:min val="580.7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1180.25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1180.25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581.28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4060.66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1.155"/>
          <c:min val="580.7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1197.49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1123.03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Sheet1!$C$2:$C$4</c:f>
              <c:numCache>
                <c:formatCode>General</c:formatCode>
                <c:ptCount val="3"/>
                <c:pt idx="0">
                  <c:v>1197.49</c:v>
                </c:pt>
                <c:pt idx="2">
                  <c:v>1123.03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1268.37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1192.4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Sheet1!$C$2:$C$4</c:f>
              <c:numCache>
                <c:formatCode>General</c:formatCode>
                <c:ptCount val="3"/>
                <c:pt idx="0">
                  <c:v>1268.37</c:v>
                </c:pt>
                <c:pt idx="2">
                  <c:v>1192.4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196</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Sheet1!$C$2:$C$4</c:f>
              <c:numCache>
                <c:formatCode>General</c:formatCode>
                <c:ptCount val="3"/>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18</a:t>
                    </a:r>
                  </a:p>
                  <a:p>
                    <a:r>
                      <a:t>1172.11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1172.11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1">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1848.57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1848.57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241</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Sheet1!$C$2:$C$5</c:f>
              <c:numCache>
                <c:formatCode>General</c:formatCode>
                <c:ptCount val="4"/>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a:t>
                    </a:r>
                  </a:p>
                  <a:p>
                    <a:r>
                      <a:t>547.92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Sheet1!$C$2:$C$3</c:f>
              <c:numCache>
                <c:formatCode>General</c:formatCode>
                <c:ptCount val="2"/>
                <c:pt idx="0">
                  <c:v>547.92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Sheet1!$D$2:$D$3</c:f>
              <c:numCache>
                <c:formatCode>General</c:formatCode>
                <c:ptCount val="2"/>
                <c:pt idx="0">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Sheet1!$E$2:$E$3</c:f>
              <c:numCache>
                <c:formatCode>General</c:formatCode>
                <c:ptCount val="2"/>
                <c:pt idx="0">
                  <c:v>568.25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Sheet1!$F$2:$F$3</c:f>
              <c:numCache>
                <c:formatCode>General</c:formatCode>
                <c:ptCount val="2"/>
                <c:pt idx="1">
                  <c:v>2743.97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44.4655"/>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1115.49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1115.49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568.25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2743.97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44.4655"/>
          <c:min val="567.75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1210.84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1167.11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1210.84</c:v>
                </c:pt>
                <c:pt idx="2">
                  <c:v>1167.11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1146.19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1201.04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1146.19</c:v>
                </c:pt>
                <c:pt idx="2">
                  <c:v>1201.04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a:t>
                    </a:r>
                  </a:p>
                  <a:p>
                    <a:r>
                      <a:t>727.54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Sheet1!$C$2:$C$3</c:f>
              <c:numCache>
                <c:formatCode>General</c:formatCode>
                <c:ptCount val="2"/>
                <c:pt idx="0">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Sheet1!$E$2:$E$3</c:f>
              <c:numCache>
                <c:formatCode>General</c:formatCode>
                <c:ptCount val="2"/>
                <c:pt idx="1">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Sheet1!$F$2:$F$3</c:f>
              <c:numCache>
                <c:formatCode>General</c:formatCode>
                <c:ptCount val="2"/>
                <c:pt idx="1">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727.04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1609.78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1609.78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307.60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594.51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594.51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614.73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621.27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3.9459"/>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84</a:t>
                    </a:r>
                  </a:p>
                  <a:p>
                    <a:r>
                      <a:t>1207.69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1207.69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614.73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621.27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3.9459"/>
          <c:min val="614.22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1264.57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1197.46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1264.57</c:v>
                </c:pt>
                <c:pt idx="2">
                  <c:v>1197.46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1177.5</a:t>
                    </a:r>
                  </a:p>
                </c:rich>
              </c:tx>
              <c:dLblPos val="l"/>
              <c:showLegendKey val="0"/>
              <c:showVal val="1"/>
              <c:showCatName val="0"/>
              <c:showSerName val="0"/>
              <c:showPercent val="0"/>
              <c:showBubbleSize val="0"/>
            </c:dLbl>
            <c:dLbl>
              <c:idx val="1"/>
              <c:tx>
                <c:rich>
                  <a:bodyPr/>
                  <a:lstStyle/>
                  <a:p>
                    <a:r>
                      <a:t>IX 100</a:t>
                    </a:r>
                  </a:p>
                  <a:p>
                    <a:r>
                      <a:t>1135.24</a:t>
                    </a:r>
                  </a:p>
                </c:rich>
              </c:tx>
              <c:dLblPos val="l"/>
              <c:showLegendKey val="0"/>
              <c:showVal val="1"/>
              <c:showCatName val="0"/>
              <c:showSerName val="0"/>
              <c:showPercent val="0"/>
              <c:showBubbleSize val="0"/>
            </c:dLbl>
            <c:dLbl>
              <c:idx val="2"/>
              <c:tx>
                <c:rich>
                  <a:bodyPr/>
                  <a:lstStyle/>
                  <a:p>
                    <a:r>
                      <a:t>IX 100</a:t>
                    </a:r>
                  </a:p>
                  <a:p>
                    <a:r>
                      <a:t>627.84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Sheet1!$C$2:$C$5</c:f>
              <c:numCache>
                <c:formatCode>General</c:formatCode>
                <c:ptCount val="4"/>
                <c:pt idx="0">
                  <c:v>1177.5</c:v>
                </c:pt>
                <c:pt idx="1">
                  <c:v>1135.24</c:v>
                </c:pt>
                <c:pt idx="2">
                  <c:v>627.84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585.70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1221.94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1290.61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1221.94</c:v>
                </c:pt>
                <c:pt idx="2">
                  <c:v>1290.61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250</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Sheet1!$C$2:$C$4</c:f>
              <c:numCache>
                <c:formatCode>General</c:formatCode>
                <c:ptCount val="3"/>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a:t>
                    </a:r>
                  </a:p>
                  <a:p>
                    <a:r>
                      <a:t>827.03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Sheet1!$C$2:$C$3</c:f>
              <c:numCache>
                <c:formatCode>General</c:formatCode>
                <c:ptCount val="2"/>
                <c:pt idx="0">
                  <c:v>827.03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Sheet1!$E$2:$E$3</c:f>
              <c:numCache>
                <c:formatCode>General</c:formatCode>
                <c:ptCount val="2"/>
                <c:pt idx="1">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Sheet1!$F$2:$F$3</c:f>
              <c:numCache>
                <c:formatCode>General</c:formatCode>
                <c:ptCount val="2"/>
                <c:pt idx="1">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826.532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1571.15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1571.15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310.014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43</a:t>
                    </a:r>
                  </a:p>
                  <a:p>
                    <a:r>
                      <a:t>645.62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Sheet1!$C$2:$C$3</c:f>
              <c:numCache>
                <c:formatCode>General</c:formatCode>
                <c:ptCount val="2"/>
                <c:pt idx="0">
                  <c:v>645.62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Sheet1!$D$2:$D$3</c:f>
              <c:numCache>
                <c:formatCode>General</c:formatCode>
                <c:ptCount val="2"/>
                <c:pt idx="0">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Sheet1!$E$2:$E$3</c:f>
              <c:numCache>
                <c:formatCode>General</c:formatCode>
                <c:ptCount val="2"/>
                <c:pt idx="0">
                  <c:v>600.08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Sheet1!$F$2:$F$3</c:f>
              <c:numCache>
                <c:formatCode>General</c:formatCode>
                <c:ptCount val="2"/>
                <c:pt idx="1">
                  <c:v>4775.62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76.125"/>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87</a:t>
                    </a:r>
                  </a:p>
                  <a:p>
                    <a:r>
                      <a:t>1293.88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1293.88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600.08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4775.62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76.125"/>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1272.93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1206.64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1272.93</c:v>
                </c:pt>
                <c:pt idx="2">
                  <c:v>1206.64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1280.69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1316.99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1280.69</c:v>
                </c:pt>
                <c:pt idx="2">
                  <c:v>1316.99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248</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Sheet1!$C$2:$C$3</c:f>
              <c:numCache>
                <c:formatCode>General</c:formatCode>
                <c:ptCount val="2"/>
                <c:pt idx="0">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Sheet1!$E$2:$E$3</c:f>
              <c:numCache>
                <c:formatCode>General</c:formatCode>
                <c:ptCount val="2"/>
                <c:pt idx="1">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77</a:t>
                    </a:r>
                  </a:p>
                  <a:p>
                    <a:r>
                      <a:t>1203.7</a:t>
                    </a:r>
                  </a:p>
                </c:rich>
              </c:tx>
              <c:dLblPos val="l"/>
              <c:showLegendKey val="0"/>
              <c:showVal val="1"/>
              <c:showCatName val="0"/>
              <c:showSerName val="0"/>
              <c:showPercent val="0"/>
              <c:showBubbleSize val="0"/>
            </c:dLbl>
            <c:dLbl>
              <c:idx val="1"/>
              <c:tx>
                <c:rich>
                  <a:bodyPr/>
                  <a:lstStyle/>
                  <a:p>
                    <a:r>
                      <a:t>IX 80</a:t>
                    </a:r>
                  </a:p>
                  <a:p>
                    <a:r>
                      <a:t>974.75</a:t>
                    </a:r>
                  </a:p>
                </c:rich>
              </c:tx>
              <c:dLblPos val="l"/>
              <c:showLegendKey val="0"/>
              <c:showVal val="1"/>
              <c:showCatName val="0"/>
              <c:showSerName val="0"/>
              <c:showPercent val="0"/>
              <c:showBubbleSize val="0"/>
            </c:dLbl>
            <c:dLbl>
              <c:idx val="2"/>
              <c:tx>
                <c:rich>
                  <a:bodyPr/>
                  <a:lstStyle/>
                  <a:p>
                    <a:r>
                      <a:t>IX 100</a:t>
                    </a:r>
                  </a:p>
                  <a:p>
                    <a:r>
                      <a:t>424.46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Sheet1!$C$2:$C$5</c:f>
              <c:numCache>
                <c:formatCode>General</c:formatCode>
                <c:ptCount val="4"/>
                <c:pt idx="0">
                  <c:v>1203.7</c:v>
                </c:pt>
                <c:pt idx="1">
                  <c:v>974.75</c:v>
                </c:pt>
                <c:pt idx="2">
                  <c:v>424.46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423.9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1590.98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1590.98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36</a:t>
                    </a:r>
                  </a:p>
                  <a:p>
                    <a:r>
                      <a:t>533.25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Sheet1!$C$2:$C$3</c:f>
              <c:numCache>
                <c:formatCode>General</c:formatCode>
                <c:ptCount val="2"/>
                <c:pt idx="0">
                  <c:v>533.25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Sheet1!$D$2:$D$3</c:f>
              <c:numCache>
                <c:formatCode>General</c:formatCode>
                <c:ptCount val="2"/>
                <c:pt idx="0">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Sheet1!$E$2:$E$3</c:f>
              <c:numCache>
                <c:formatCode>General</c:formatCode>
                <c:ptCount val="2"/>
                <c:pt idx="0">
                  <c:v>586.22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Sheet1!$F$2:$F$3</c:f>
              <c:numCache>
                <c:formatCode>General</c:formatCode>
                <c:ptCount val="2"/>
                <c:pt idx="1">
                  <c:v>8193.79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4.2857"/>
          <c:min val="532.7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88</a:t>
                    </a:r>
                  </a:p>
                  <a:p>
                    <a:r>
                      <a:t>1311.64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Sheet1!$C$2:$C$3</c:f>
              <c:numCache>
                <c:formatCode>General</c:formatCode>
                <c:ptCount val="2"/>
                <c:pt idx="0">
                  <c:v>1311.64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Sheet1!$D$2:$D$3</c:f>
              <c:numCache>
                <c:formatCode>General</c:formatCode>
                <c:ptCount val="2"/>
                <c:pt idx="0">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Sheet1!$E$2:$E$3</c:f>
              <c:numCache>
                <c:formatCode>General</c:formatCode>
                <c:ptCount val="2"/>
                <c:pt idx="0">
                  <c:v>586.22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Sheet1!$F$2:$F$3</c:f>
              <c:numCache>
                <c:formatCode>General</c:formatCode>
                <c:ptCount val="2"/>
                <c:pt idx="1">
                  <c:v>8193.79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4.2857"/>
          <c:min val="585.724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1405.43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1356.96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1405.43</c:v>
                </c:pt>
                <c:pt idx="2">
                  <c:v>1356.96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1947.62</c:v>
                </c:pt>
                <c:pt idx="1">
                  <c:v>9401.91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402.406"/>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1574.9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17813.04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7963.03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574.40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1376.92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1376.92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1634.45</c:v>
                </c:pt>
                <c:pt idx="1">
                  <c:v>3256.0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615.84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625.84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56.5049"/>
          <c:min val="615.340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1414.98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1378.85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1414.98</c:v>
                </c:pt>
                <c:pt idx="2">
                  <c:v>1378.85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2037.78</c:v>
                </c:pt>
                <c:pt idx="1">
                  <c:v>9683.52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1615.03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1615.03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18163.38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10250.33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614.53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1371.84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1371.84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1662.34</c:v>
                </c:pt>
                <c:pt idx="1">
                  <c:v>3360.97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629.1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1.473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1363.97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1288.01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Sheet1!$C$2:$C$4</c:f>
              <c:numCache>
                <c:formatCode>General</c:formatCode>
                <c:ptCount val="3"/>
                <c:pt idx="0">
                  <c:v>1363.97</c:v>
                </c:pt>
                <c:pt idx="2">
                  <c:v>1288.01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Sheet1!$D$2:$D$4</c:f>
              <c:numCache>
                <c:formatCode>General</c:formatCode>
                <c:ptCount val="3"/>
                <c:pt idx="0">
                  <c:v>2038.02</c:v>
                </c:pt>
                <c:pt idx="1">
                  <c:v>9307.84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Sheet1!$E$2:$E$4</c:f>
              <c:numCache>
                <c:formatCode>General</c:formatCode>
                <c:ptCount val="3"/>
                <c:pt idx="0">
                  <c:v>5590.05</c:v>
                </c:pt>
                <c:pt idx="1">
                  <c:v>9011.54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Sheet1!$F$2:$F$4</c:f>
              <c:numCache>
                <c:formatCode>General</c:formatCode>
                <c:ptCount val="3"/>
                <c:pt idx="1">
                  <c:v>7520.08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08.3449"/>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199</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Sheet1!$C$2:$C$5</c:f>
              <c:numCache>
                <c:formatCode>General</c:formatCode>
                <c:ptCount val="4"/>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585.70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1564.96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1564.96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564.46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1341.84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1341.84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1613.64</c:v>
                </c:pt>
                <c:pt idx="1">
                  <c:v>3267.06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605.36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1">
                  <c:v>3346.48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46.9838"/>
          <c:min val="604.85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79</a:t>
                    </a:r>
                  </a:p>
                  <a:p>
                    <a:r>
                      <a:t>1420.37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1311.34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Sheet1!$C$2:$C$4</c:f>
              <c:numCache>
                <c:formatCode>General</c:formatCode>
                <c:ptCount val="3"/>
                <c:pt idx="0">
                  <c:v>1420.37</c:v>
                </c:pt>
                <c:pt idx="2">
                  <c:v>1311.34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Sheet1!$D$2:$D$4</c:f>
              <c:numCache>
                <c:formatCode>General</c:formatCode>
                <c:ptCount val="3"/>
                <c:pt idx="0">
                  <c:v>1788.33</c:v>
                </c:pt>
                <c:pt idx="1">
                  <c:v>9298.73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Sheet1!$E$2:$E$4</c:f>
              <c:numCache>
                <c:formatCode>General</c:formatCode>
                <c:ptCount val="3"/>
                <c:pt idx="0">
                  <c:v>6119.95</c:v>
                </c:pt>
                <c:pt idx="1">
                  <c:v>8888.27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99.2254"/>
          <c:min val="1204.96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1758.56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42838.0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1324.09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1324.09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1549.69</c:v>
                </c:pt>
                <c:pt idx="1">
                  <c:v>4028.33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621.46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618.96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28.8333"/>
          <c:min val="618.45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1378.14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1342.03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1378.14</c:v>
                </c:pt>
                <c:pt idx="2">
                  <c:v>1342.03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1932.72</c:v>
                </c:pt>
                <c:pt idx="1">
                  <c:v>9302.29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02.7949"/>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1456.47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1456.47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26995.5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9603.96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455.96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82</a:t>
                    </a:r>
                  </a:p>
                  <a:p>
                    <a:r>
                      <a:t>1361.89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Sheet1!$C$2:$C$3</c:f>
              <c:numCache>
                <c:formatCode>General</c:formatCode>
                <c:ptCount val="2"/>
                <c:pt idx="0">
                  <c:v>1361.89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Sheet1!$D$2:$D$3</c:f>
              <c:numCache>
                <c:formatCode>General</c:formatCode>
                <c:ptCount val="2"/>
                <c:pt idx="0">
                  <c:v>1654.6</c:v>
                </c:pt>
                <c:pt idx="1">
                  <c:v>3151.14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Sheet1!$E$2:$E$3</c:f>
              <c:numCache>
                <c:formatCode>General</c:formatCode>
                <c:ptCount val="2"/>
                <c:pt idx="0">
                  <c:v>636.11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Sheet1!$F$2:$F$3</c:f>
              <c:numCache>
                <c:formatCode>General</c:formatCode>
                <c:ptCount val="2"/>
                <c:pt idx="0">
                  <c:v>622.36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51.6429"/>
          <c:min val="621.855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1414.82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1389.89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1414.82</c:v>
                </c:pt>
                <c:pt idx="2">
                  <c:v>1389.89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1965.83</c:v>
                </c:pt>
                <c:pt idx="1">
                  <c:v>9177.44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77.9381"/>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1493.11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1493.11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23583.33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10325.35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492.605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69</a:t>
                    </a:r>
                  </a:p>
                  <a:p>
                    <a:r>
                      <a:t>1230.08</a:t>
                    </a:r>
                  </a:p>
                </c:rich>
              </c:tx>
              <c:dLblPos val="l"/>
              <c:showLegendKey val="0"/>
              <c:showVal val="1"/>
              <c:showCatName val="0"/>
              <c:showSerName val="0"/>
              <c:showPercent val="0"/>
              <c:showBubbleSize val="0"/>
            </c:dLbl>
            <c:dLbl>
              <c:idx val="1"/>
              <c:tx>
                <c:rich>
                  <a:bodyPr/>
                  <a:lstStyle/>
                  <a:p>
                    <a:r>
                      <a:t>IX 100</a:t>
                    </a:r>
                  </a:p>
                  <a:p>
                    <a:r>
                      <a:t>1104.78</a:t>
                    </a:r>
                  </a:p>
                </c:rich>
              </c:tx>
              <c:dLblPos val="l"/>
              <c:showLegendKey val="0"/>
              <c:showVal val="1"/>
              <c:showCatName val="0"/>
              <c:showSerName val="0"/>
              <c:showPercent val="0"/>
              <c:showBubbleSize val="0"/>
            </c:dLbl>
            <c:dLbl>
              <c:idx val="2"/>
              <c:tx>
                <c:rich>
                  <a:bodyPr/>
                  <a:lstStyle/>
                  <a:p>
                    <a:r>
                      <a:t>IX 100</a:t>
                    </a:r>
                  </a:p>
                  <a:p>
                    <a:r>
                      <a:t>540.82</a:t>
                    </a:r>
                  </a:p>
                </c:rich>
              </c:tx>
              <c:dLblPos val="l"/>
              <c:showLegendKey val="0"/>
              <c:showVal val="1"/>
              <c:showCatName val="0"/>
              <c:showSerName val="0"/>
              <c:showPercent val="0"/>
              <c:showBubbleSize val="0"/>
            </c:dLbl>
            <c:dLbl>
              <c:idx val="3"/>
              <c:tx>
                <c:rich>
                  <a:bodyPr/>
                  <a:lstStyle/>
                  <a:p>
                    <a:r>
                      <a:t>IX 3</a:t>
                    </a:r>
                  </a:p>
                  <a:p>
                    <a:r>
                      <a:t>209.0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Sheet1!$C$2:$C$5</c:f>
              <c:numCache>
                <c:formatCode>General</c:formatCode>
                <c:ptCount val="4"/>
                <c:pt idx="0">
                  <c:v>1230.08</c:v>
                </c:pt>
                <c:pt idx="1">
                  <c:v>1104.78</c:v>
                </c:pt>
                <c:pt idx="2">
                  <c:v>540.82</c:v>
                </c:pt>
                <c:pt idx="3">
                  <c:v>209.0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Sheet1!$D$2:$D$5</c:f>
              <c:numCache>
                <c:formatCode>General</c:formatCode>
                <c:ptCount val="4"/>
                <c:pt idx="0">
                  <c:v>1794.82</c:v>
                </c:pt>
                <c:pt idx="1">
                  <c:v>1233.61</c:v>
                </c:pt>
                <c:pt idx="2">
                  <c:v>588.77</c:v>
                </c:pt>
                <c:pt idx="3">
                  <c:v>2897.11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Sheet1!$F$2:$F$5</c:f>
              <c:numCache>
                <c:formatCode>General</c:formatCode>
                <c:ptCount val="4"/>
                <c:pt idx="0">
                  <c:v>6391.39</c:v>
                </c:pt>
                <c:pt idx="2">
                  <c:v>8699.5</c:v>
                </c:pt>
                <c:pt idx="3">
                  <c:v>6615.09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00.0"/>
          <c:min val="20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1196.07</a:t>
                    </a:r>
                  </a:p>
                </c:rich>
              </c:tx>
              <c:dLblPos val="l"/>
              <c:showLegendKey val="0"/>
              <c:showVal val="1"/>
              <c:showCatName val="0"/>
              <c:showSerName val="0"/>
              <c:showPercent val="0"/>
              <c:showBubbleSize val="0"/>
            </c:dLbl>
            <c:dLbl>
              <c:idx val="1"/>
              <c:tx>
                <c:rich>
                  <a:bodyPr/>
                  <a:lstStyle/>
                  <a:p>
                    <a:r>
                      <a:t>IX 100</a:t>
                    </a:r>
                  </a:p>
                  <a:p>
                    <a:r>
                      <a:t>1110.6</a:t>
                    </a:r>
                  </a:p>
                </c:rich>
              </c:tx>
              <c:dLblPos val="l"/>
              <c:showLegendKey val="0"/>
              <c:showVal val="1"/>
              <c:showCatName val="0"/>
              <c:showSerName val="0"/>
              <c:showPercent val="0"/>
              <c:showBubbleSize val="0"/>
            </c:dLbl>
            <c:dLbl>
              <c:idx val="2"/>
              <c:tx>
                <c:rich>
                  <a:bodyPr/>
                  <a:lstStyle/>
                  <a:p>
                    <a:r>
                      <a:t>IX 100</a:t>
                    </a:r>
                  </a:p>
                  <a:p>
                    <a:r>
                      <a:t>706.36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1196.07</c:v>
                </c:pt>
                <c:pt idx="1">
                  <c:v>1110.6</c:v>
                </c:pt>
                <c:pt idx="2">
                  <c:v>706.36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1424.48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1424.48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1676.25</c:v>
                </c:pt>
                <c:pt idx="1">
                  <c:v>2994.62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616.27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1">
                  <c:v>4107.99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108.4865"/>
          <c:min val="615.771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1438.91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1434.58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1438.91</c:v>
                </c:pt>
                <c:pt idx="2">
                  <c:v>1434.58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1985.41</c:v>
                </c:pt>
                <c:pt idx="1">
                  <c:v>9873.28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5516.19</c:v>
                </c:pt>
                <c:pt idx="1">
                  <c:v>8962.31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0">
                  <c:v>8251.58</c:v>
                </c:pt>
                <c:pt idx="1">
                  <c:v>3836.98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873.783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1746.74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1746.74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90771.5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87</a:t>
                    </a:r>
                  </a:p>
                  <a:p>
                    <a:r>
                      <a:t>1453.02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1453.02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1678.63</c:v>
                </c:pt>
                <c:pt idx="1">
                  <c:v>4437.53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608.58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8778.47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78.9667"/>
          <c:min val="608.079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1357.06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1292.28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1357.06</c:v>
                </c:pt>
                <c:pt idx="2">
                  <c:v>1292.28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1349.86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1400.47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1349.86</c:v>
                </c:pt>
                <c:pt idx="2">
                  <c:v>1400.47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20</a:t>
                    </a:r>
                  </a:p>
                  <a:p>
                    <a:r>
                      <a:t>1182.5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Sheet1!$C$2:$C$3</c:f>
              <c:numCache>
                <c:formatCode>General</c:formatCode>
                <c:ptCount val="2"/>
                <c:pt idx="0">
                  <c:v>1182.5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Sheet1!$E$2:$E$3</c:f>
              <c:numCache>
                <c:formatCode>General</c:formatCode>
                <c:ptCount val="2"/>
                <c:pt idx="1">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Sheet1!$F$2:$F$3</c:f>
              <c:numCache>
                <c:formatCode>General</c:formatCode>
                <c:ptCount val="2"/>
                <c:pt idx="1">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82.0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1723.63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1723.63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723.12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813.6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813.6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615.77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0">
                  <c:v>633.64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26.4231"/>
          <c:min val="615.2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1181.68</a:t>
                    </a:r>
                  </a:p>
                </c:rich>
              </c:tx>
              <c:dLblPos val="l"/>
              <c:showLegendKey val="0"/>
              <c:showVal val="1"/>
              <c:showCatName val="0"/>
              <c:showSerName val="0"/>
              <c:showPercent val="0"/>
              <c:showBubbleSize val="0"/>
            </c:dLbl>
            <c:dLbl>
              <c:idx val="1"/>
              <c:tx>
                <c:rich>
                  <a:bodyPr/>
                  <a:lstStyle/>
                  <a:p>
                    <a:r>
                      <a:t>IX 77</a:t>
                    </a:r>
                  </a:p>
                  <a:p>
                    <a:r>
                      <a:t>949.65</a:t>
                    </a:r>
                  </a:p>
                </c:rich>
              </c:tx>
              <c:dLblPos val="l"/>
              <c:showLegendKey val="0"/>
              <c:showVal val="1"/>
              <c:showCatName val="0"/>
              <c:showSerName val="0"/>
              <c:showPercent val="0"/>
              <c:showBubbleSize val="0"/>
            </c:dLbl>
            <c:dLbl>
              <c:idx val="2"/>
              <c:tx>
                <c:rich>
                  <a:bodyPr/>
                  <a:lstStyle/>
                  <a:p>
                    <a:r>
                      <a:t>IX 100</a:t>
                    </a:r>
                  </a:p>
                  <a:p>
                    <a:r>
                      <a:t>433.25</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Sheet1!$C$2:$C$5</c:f>
              <c:numCache>
                <c:formatCode>General</c:formatCode>
                <c:ptCount val="4"/>
                <c:pt idx="0">
                  <c:v>1181.68</c:v>
                </c:pt>
                <c:pt idx="1">
                  <c:v>949.65</c:v>
                </c:pt>
                <c:pt idx="2">
                  <c:v>433.25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1391.2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1391.2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615.77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633.64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26.4231"/>
          <c:min val="615.2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1387.92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1352.52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1387.92</c:v>
                </c:pt>
                <c:pt idx="2">
                  <c:v>1352.52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64</a:t>
                    </a:r>
                  </a:p>
                  <a:p>
                    <a:r>
                      <a:t>1300.79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1402.37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Sheet1!$C$2:$C$4</c:f>
              <c:numCache>
                <c:formatCode>General</c:formatCode>
                <c:ptCount val="3"/>
                <c:pt idx="0">
                  <c:v>1300.79</c:v>
                </c:pt>
                <c:pt idx="2">
                  <c:v>1402.37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248</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a:t>
                    </a:r>
                  </a:p>
                  <a:p>
                    <a:r>
                      <a:t>1397.31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Sheet1!$C$2:$C$3</c:f>
              <c:numCache>
                <c:formatCode>General</c:formatCode>
                <c:ptCount val="2"/>
                <c:pt idx="0">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Sheet1!$E$2:$E$3</c:f>
              <c:numCache>
                <c:formatCode>General</c:formatCode>
                <c:ptCount val="2"/>
                <c:pt idx="1">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Sheet1!$F$2:$F$3</c:f>
              <c:numCache>
                <c:formatCode>General</c:formatCode>
                <c:ptCount val="2"/>
                <c:pt idx="1">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1647.75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1647.75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647.24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793.8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Sheet1!$C$2:$C$3</c:f>
              <c:numCache>
                <c:formatCode>General</c:formatCode>
                <c:ptCount val="2"/>
                <c:pt idx="0">
                  <c:v>793.8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Sheet1!$D$2:$D$3</c:f>
              <c:numCache>
                <c:formatCode>General</c:formatCode>
                <c:ptCount val="2"/>
                <c:pt idx="0">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Sheet1!$F$2:$F$3</c:f>
              <c:numCache>
                <c:formatCode>General</c:formatCode>
                <c:ptCount val="2"/>
                <c:pt idx="0">
                  <c:v>633.82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41.2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1399.08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1399.08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633.82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41.2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64</a:t>
                    </a:r>
                  </a:p>
                  <a:p>
                    <a:r>
                      <a:t>1306.91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1233.67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Sheet1!$C$2:$C$4</c:f>
              <c:numCache>
                <c:formatCode>General</c:formatCode>
                <c:ptCount val="3"/>
                <c:pt idx="0">
                  <c:v>1306.91</c:v>
                </c:pt>
                <c:pt idx="2">
                  <c:v>1233.67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1327.56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1319.61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Sheet1!$C$2:$C$4</c:f>
              <c:numCache>
                <c:formatCode>General</c:formatCode>
                <c:ptCount val="3"/>
                <c:pt idx="0">
                  <c:v>1327.56</c:v>
                </c:pt>
                <c:pt idx="2">
                  <c:v>1319.61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257</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239</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Sheet1!$C$2:$C$4</c:f>
              <c:numCache>
                <c:formatCode>General</c:formatCode>
                <c:ptCount val="3"/>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29</a:t>
                    </a:r>
                  </a:p>
                  <a:p>
                    <a:r>
                      <a:t>1263.38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Sheet1!$C$2:$C$3</c:f>
              <c:numCache>
                <c:formatCode>General</c:formatCode>
                <c:ptCount val="2"/>
                <c:pt idx="1">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1626.95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1626.95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626.448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1090.08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Sheet1!$C$2:$C$3</c:f>
              <c:numCache>
                <c:formatCode>General</c:formatCode>
                <c:ptCount val="2"/>
                <c:pt idx="0">
                  <c:v>1090.08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Sheet1!$D$2:$D$3</c:f>
              <c:numCache>
                <c:formatCode>General</c:formatCode>
                <c:ptCount val="2"/>
                <c:pt idx="0">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Sheet1!$E$2:$E$3</c:f>
              <c:numCache>
                <c:formatCode>General</c:formatCode>
                <c:ptCount val="2"/>
                <c:pt idx="0">
                  <c:v>605.26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Sheet1!$F$2:$F$3</c:f>
              <c:numCache>
                <c:formatCode>General</c:formatCode>
                <c:ptCount val="2"/>
                <c:pt idx="1">
                  <c:v>4674.35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74.8537"/>
          <c:min val="604.76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1343.74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1343.74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605.26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1">
                  <c:v>4674.35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74.8537"/>
          <c:min val="604.76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1332.2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1228.04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1332.2</c:v>
                </c:pt>
                <c:pt idx="2">
                  <c:v>1228.04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80</a:t>
                    </a:r>
                  </a:p>
                  <a:p>
                    <a:r>
                      <a:t>1434.97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1373.78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Sheet1!$C$2:$C$4</c:f>
              <c:numCache>
                <c:formatCode>General</c:formatCode>
                <c:ptCount val="3"/>
                <c:pt idx="0">
                  <c:v>1434.97</c:v>
                </c:pt>
                <c:pt idx="2">
                  <c:v>1373.78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263</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Sheet1!$C$2:$C$4</c:f>
              <c:numCache>
                <c:formatCode>General</c:formatCode>
                <c:ptCount val="3"/>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18</a:t>
                    </a:r>
                  </a:p>
                  <a:p>
                    <a:r>
                      <a:t>1229.11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1229.11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1">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2035.13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2035.13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1247.48</a:t>
                    </a:r>
                  </a:p>
                </c:rich>
              </c:tx>
              <c:dLblPos val="l"/>
              <c:showLegendKey val="0"/>
              <c:showVal val="1"/>
              <c:showCatName val="0"/>
              <c:showSerName val="0"/>
              <c:showPercent val="0"/>
              <c:showBubbleSize val="0"/>
            </c:dLbl>
            <c:dLbl>
              <c:idx val="1"/>
              <c:tx>
                <c:rich>
                  <a:bodyPr/>
                  <a:lstStyle/>
                  <a:p>
                    <a:r>
                      <a:t>IX 100</a:t>
                    </a:r>
                  </a:p>
                  <a:p>
                    <a:r>
                      <a:t>1141.92</a:t>
                    </a:r>
                  </a:p>
                </c:rich>
              </c:tx>
              <c:dLblPos val="l"/>
              <c:showLegendKey val="0"/>
              <c:showVal val="1"/>
              <c:showCatName val="0"/>
              <c:showSerName val="0"/>
              <c:showPercent val="0"/>
              <c:showBubbleSize val="0"/>
            </c:dLbl>
            <c:dLbl>
              <c:idx val="2"/>
              <c:tx>
                <c:rich>
                  <a:bodyPr/>
                  <a:lstStyle/>
                  <a:p>
                    <a:r>
                      <a:t>IX 100</a:t>
                    </a:r>
                  </a:p>
                  <a:p>
                    <a:r>
                      <a:t>705.32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Sheet1!$C$2:$C$5</c:f>
              <c:numCache>
                <c:formatCode>General</c:formatCode>
                <c:ptCount val="4"/>
                <c:pt idx="0">
                  <c:v>1247.48</c:v>
                </c:pt>
                <c:pt idx="1">
                  <c:v>1141.92</c:v>
                </c:pt>
                <c:pt idx="2">
                  <c:v>705.32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557.6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756.28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756.28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621.74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1">
                  <c:v>3023.38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23.8833"/>
          <c:min val="621.24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86</a:t>
                    </a:r>
                  </a:p>
                  <a:p>
                    <a:r>
                      <a:t>1337.32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Sheet1!$C$2:$C$3</c:f>
              <c:numCache>
                <c:formatCode>General</c:formatCode>
                <c:ptCount val="2"/>
                <c:pt idx="0">
                  <c:v>1337.32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Sheet1!$D$2:$D$3</c:f>
              <c:numCache>
                <c:formatCode>General</c:formatCode>
                <c:ptCount val="2"/>
                <c:pt idx="0">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Sheet1!$E$2:$E$3</c:f>
              <c:numCache>
                <c:formatCode>General</c:formatCode>
                <c:ptCount val="2"/>
                <c:pt idx="0">
                  <c:v>621.74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Sheet1!$F$2:$F$3</c:f>
              <c:numCache>
                <c:formatCode>General</c:formatCode>
                <c:ptCount val="2"/>
                <c:pt idx="1">
                  <c:v>3023.38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23.8833"/>
          <c:min val="621.24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1349.23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1300.47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1349.23</c:v>
                </c:pt>
                <c:pt idx="2">
                  <c:v>1300.47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1294.05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1370.73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Sheet1!$C$2:$C$4</c:f>
              <c:numCache>
                <c:formatCode>General</c:formatCode>
                <c:ptCount val="3"/>
                <c:pt idx="0">
                  <c:v>1294.05</c:v>
                </c:pt>
                <c:pt idx="2">
                  <c:v>1370.73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13</a:t>
                    </a:r>
                  </a:p>
                  <a:p>
                    <a:r>
                      <a:t>1047.8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Sheet1!$C$2:$C$3</c:f>
              <c:numCache>
                <c:formatCode>General</c:formatCode>
                <c:ptCount val="2"/>
                <c:pt idx="0">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Sheet1!$E$2:$E$3</c:f>
              <c:numCache>
                <c:formatCode>General</c:formatCode>
                <c:ptCount val="2"/>
                <c:pt idx="1">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Sheet1!$F$2:$F$3</c:f>
              <c:numCache>
                <c:formatCode>General</c:formatCode>
                <c:ptCount val="2"/>
                <c:pt idx="1">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1789.45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1789.45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788.951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803.44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803.44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635.98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0">
                  <c:v>631.95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4.94"/>
          <c:min val="631.4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1384.1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635.98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631.95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4.94"/>
          <c:min val="631.4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1377.59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1315.97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1377.59</c:v>
                </c:pt>
                <c:pt idx="2">
                  <c:v>1315.97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1264.47</a:t>
                    </a:r>
                  </a:p>
                </c:rich>
              </c:tx>
              <c:dLblPos val="l"/>
              <c:showLegendKey val="0"/>
              <c:showVal val="1"/>
              <c:showCatName val="0"/>
              <c:showSerName val="0"/>
              <c:showPercent val="0"/>
              <c:showBubbleSize val="0"/>
            </c:dLbl>
            <c:dLbl>
              <c:idx val="1"/>
              <c:tx>
                <c:rich>
                  <a:bodyPr/>
                  <a:lstStyle/>
                  <a:p>
                    <a:r>
                      <a:t>IX 76</a:t>
                    </a:r>
                  </a:p>
                  <a:p>
                    <a:r>
                      <a:t>951.14</a:t>
                    </a:r>
                  </a:p>
                </c:rich>
              </c:tx>
              <c:dLblPos val="l"/>
              <c:showLegendKey val="0"/>
              <c:showVal val="1"/>
              <c:showCatName val="0"/>
              <c:showSerName val="0"/>
              <c:showPercent val="0"/>
              <c:showBubbleSize val="0"/>
            </c:dLbl>
            <c:dLbl>
              <c:idx val="2"/>
              <c:tx>
                <c:rich>
                  <a:bodyPr/>
                  <a:lstStyle/>
                  <a:p>
                    <a:r>
                      <a:t>IX 100</a:t>
                    </a:r>
                  </a:p>
                  <a:p>
                    <a:r>
                      <a:t>448.95</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Sheet1!$C$2:$C$5</c:f>
              <c:numCache>
                <c:formatCode>General</c:formatCode>
                <c:ptCount val="4"/>
                <c:pt idx="0">
                  <c:v>1264.47</c:v>
                </c:pt>
                <c:pt idx="1">
                  <c:v>951.14</c:v>
                </c:pt>
                <c:pt idx="2">
                  <c:v>448.95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1435.62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1362.3</c:v>
                </c:pt>
                <c:pt idx="2">
                  <c:v>1435.62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253</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Sheet1!$C$2:$C$4</c:f>
              <c:numCache>
                <c:formatCode>General</c:formatCode>
                <c:ptCount val="3"/>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14</a:t>
                    </a:r>
                  </a:p>
                  <a:p>
                    <a:r>
                      <a:t>1110.67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Sheet1!$C$2:$C$3</c:f>
              <c:numCache>
                <c:formatCode>General</c:formatCode>
                <c:ptCount val="2"/>
                <c:pt idx="0">
                  <c:v>1110.67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Sheet1!$E$2:$E$3</c:f>
              <c:numCache>
                <c:formatCode>General</c:formatCode>
                <c:ptCount val="2"/>
                <c:pt idx="1">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Sheet1!$F$2:$F$3</c:f>
              <c:numCache>
                <c:formatCode>General</c:formatCode>
                <c:ptCount val="2"/>
                <c:pt idx="1">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110.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1741.83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1741.83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741.32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839.9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839.9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616.04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1">
                  <c:v>5320.17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320.6724"/>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1433.16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1433.16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616.04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1">
                  <c:v>5320.17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320.6724"/>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1380.39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1320.2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1380.39</c:v>
                </c:pt>
                <c:pt idx="2">
                  <c:v>1320.2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19.69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1423.27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1491.11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1423.27</c:v>
                </c:pt>
                <c:pt idx="2">
                  <c:v>1491.11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Sheet1!$C$2:$C$3</c:f>
              <c:numCache>
                <c:formatCode>General</c:formatCode>
                <c:ptCount val="2"/>
                <c:pt idx="0">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Sheet1!$E$2:$E$3</c:f>
              <c:numCache>
                <c:formatCode>General</c:formatCode>
                <c:ptCount val="2"/>
                <c:pt idx="1">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255</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Sheet1!$C$2:$C$5</c:f>
              <c:numCache>
                <c:formatCode>General</c:formatCode>
                <c:ptCount val="4"/>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557.6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1782.79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1782.79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840.89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840.89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608.21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1">
                  <c:v>10516.42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16.9167"/>
          <c:min val="607.705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87</a:t>
                    </a:r>
                  </a:p>
                  <a:p>
                    <a:r>
                      <a:t>1464.13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1464.13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10516.42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16.9167"/>
          <c:min val="607.705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1112.37</a:t>
                    </a:r>
                  </a:p>
                </c:rich>
              </c:tx>
              <c:dLblPos val="l"/>
              <c:showLegendKey val="0"/>
              <c:showVal val="1"/>
              <c:showCatName val="0"/>
              <c:showSerName val="0"/>
              <c:showPercent val="0"/>
              <c:showBubbleSize val="0"/>
            </c:dLbl>
            <c:dLbl>
              <c:idx val="1"/>
              <c:tx>
                <c:rich>
                  <a:bodyPr/>
                  <a:lstStyle/>
                  <a:p>
                    <a:r>
                      <a:t>IX 100</a:t>
                    </a:r>
                  </a:p>
                  <a:p>
                    <a:r>
                      <a:t>1240.83</a:t>
                    </a:r>
                  </a:p>
                </c:rich>
              </c:tx>
              <c:dLblPos val="l"/>
              <c:showLegendKey val="0"/>
              <c:showVal val="1"/>
              <c:showCatName val="0"/>
              <c:showSerName val="0"/>
              <c:showPercent val="0"/>
              <c:showBubbleSize val="0"/>
            </c:dLbl>
            <c:dLbl>
              <c:idx val="2"/>
              <c:tx>
                <c:rich>
                  <a:bodyPr/>
                  <a:lstStyle/>
                  <a:p>
                    <a:r>
                      <a:t>IX 100</a:t>
                    </a:r>
                  </a:p>
                  <a:p>
                    <a:r>
                      <a:t>1332.4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47</a:t>
                    </a:r>
                  </a:p>
                  <a:p>
                    <a:r>
                      <a:t>5633.8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Sheet1!$C$2:$C$6</c:f>
              <c:numCache>
                <c:formatCode>General</c:formatCode>
                <c:ptCount val="5"/>
                <c:pt idx="0">
                  <c:v>1112.37</c:v>
                </c:pt>
                <c:pt idx="1">
                  <c:v>1240.83</c:v>
                </c:pt>
                <c:pt idx="2">
                  <c:v>1332.4</c:v>
                </c:pt>
                <c:pt idx="4">
                  <c:v>5633.8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Sheet1!$D$2:$D$6</c:f>
              <c:numCache>
                <c:formatCode>General</c:formatCode>
                <c:ptCount val="5"/>
                <c:pt idx="0">
                  <c:v>2420.97</c:v>
                </c:pt>
                <c:pt idx="1">
                  <c:v>1342.59</c:v>
                </c:pt>
                <c:pt idx="2">
                  <c:v>1443.52</c:v>
                </c:pt>
                <c:pt idx="3">
                  <c:v>1505.59</c:v>
                </c:pt>
                <c:pt idx="4">
                  <c:v>7151.54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Sheet1!$F$2:$F$6</c:f>
              <c:numCache>
                <c:formatCode>General</c:formatCode>
                <c:ptCount val="5"/>
                <c:pt idx="0">
                  <c:v>6166.62</c:v>
                </c:pt>
                <c:pt idx="1">
                  <c:v>6413.29</c:v>
                </c:pt>
                <c:pt idx="2">
                  <c:v>3880.57</c:v>
                </c:pt>
                <c:pt idx="3">
                  <c:v>11701.5</c:v>
                </c:pt>
                <c:pt idx="4">
                  <c:v>12082.33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111.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826.59</a:t>
                    </a:r>
                  </a:p>
                </c:rich>
              </c:tx>
              <c:dLblPos val="l"/>
              <c:showLegendKey val="0"/>
              <c:showVal val="1"/>
              <c:showCatName val="0"/>
              <c:showSerName val="0"/>
              <c:showPercent val="0"/>
              <c:showBubbleSize val="0"/>
            </c:dLbl>
            <c:dLbl>
              <c:idx val="2"/>
              <c:tx>
                <c:rich>
                  <a:bodyPr/>
                  <a:lstStyle/>
                  <a:p>
                    <a:r>
                      <a:t>IX 8</a:t>
                    </a:r>
                  </a:p>
                  <a:p>
                    <a:r>
                      <a:t>1189.75</a:t>
                    </a:r>
                  </a:p>
                </c:rich>
              </c:tx>
              <c:dLblPos val="l"/>
              <c:showLegendKey val="0"/>
              <c:showVal val="1"/>
              <c:showCatName val="0"/>
              <c:showSerName val="0"/>
              <c:showPercent val="0"/>
              <c:showBubbleSize val="0"/>
            </c:dLbl>
            <c:dLbl>
              <c:idx val="3"/>
              <c:tx>
                <c:rich>
                  <a:bodyPr/>
                  <a:lstStyle/>
                  <a:p>
                    <a:r>
                      <a:t>IX 100</a:t>
                    </a:r>
                  </a:p>
                  <a:p>
                    <a:r>
                      <a:t>3377.73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Sheet1!$C$2:$C$6</c:f>
              <c:numCache>
                <c:formatCode>General</c:formatCode>
                <c:ptCount val="5"/>
                <c:pt idx="1">
                  <c:v>826.59</c:v>
                </c:pt>
                <c:pt idx="2">
                  <c:v>1189.75</c:v>
                </c:pt>
                <c:pt idx="3">
                  <c:v>3377.73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Sheet1!$E$2:$E$6</c:f>
              <c:numCache>
                <c:formatCode>General</c:formatCode>
                <c:ptCount val="5"/>
                <c:pt idx="2">
                  <c:v>15126.61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26.09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1057.88</a:t>
                    </a:r>
                  </a:p>
                </c:rich>
              </c:tx>
              <c:dLblPos val="l"/>
              <c:showLegendKey val="0"/>
              <c:showVal val="1"/>
              <c:showCatName val="0"/>
              <c:showSerName val="0"/>
              <c:showPercent val="0"/>
              <c:showBubbleSize val="0"/>
            </c:dLbl>
            <c:dLbl>
              <c:idx val="1"/>
              <c:tx>
                <c:rich>
                  <a:bodyPr/>
                  <a:lstStyle/>
                  <a:p>
                    <a:r>
                      <a:t>IX 46</a:t>
                    </a:r>
                  </a:p>
                  <a:p>
                    <a:r>
                      <a:t>596.55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124</a:t>
                    </a:r>
                  </a:p>
                  <a:p>
                    <a:r>
                      <a:t>1779.98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Sheet1!$C$2:$C$6</c:f>
              <c:numCache>
                <c:formatCode>General</c:formatCode>
                <c:ptCount val="5"/>
                <c:pt idx="0">
                  <c:v>1057.88</c:v>
                </c:pt>
                <c:pt idx="1">
                  <c:v>596.55</c:v>
                </c:pt>
                <c:pt idx="3">
                  <c:v>1779.98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Sheet1!$E$2:$E$6</c:f>
              <c:numCache>
                <c:formatCode>General</c:formatCode>
                <c:ptCount val="5"/>
                <c:pt idx="1">
                  <c:v>2125.86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Beiersdorf</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Sheet1!$F$2:$F$6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47</a:t>
                    </a:r>
                  </a:p>
                  <a:p>
                    <a:r>
                      <a:t>1118.06</a:t>
                    </a:r>
                  </a:p>
                </c:rich>
              </c:tx>
              <c:dLblPos val="l"/>
              <c:showLegendKey val="0"/>
              <c:showVal val="1"/>
              <c:showCatName val="0"/>
              <c:showSerName val="0"/>
              <c:showPercent val="0"/>
              <c:showBubbleSize val="0"/>
            </c:dLbl>
            <c:dLbl>
              <c:idx val="1"/>
              <c:tx>
                <c:rich>
                  <a:bodyPr/>
                  <a:lstStyle/>
                  <a:p>
                    <a:r>
                      <a:t>IX 100</a:t>
                    </a:r>
                  </a:p>
                  <a:p>
                    <a:r>
                      <a:t>1258.52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1251.11</a:t>
                    </a:r>
                  </a:p>
                </c:rich>
              </c:tx>
              <c:dLblPos val="l"/>
              <c:showLegendKey val="0"/>
              <c:showVal val="1"/>
              <c:showCatName val="0"/>
              <c:showSerName val="0"/>
              <c:showPercent val="0"/>
              <c:showBubbleSize val="0"/>
            </c:dLbl>
            <c:dLbl>
              <c:idx val="4"/>
              <c:tx>
                <c:rich>
                  <a:bodyPr/>
                  <a:lstStyle/>
                  <a:p>
                    <a:r>
                      <a:t>IX 74</a:t>
                    </a:r>
                  </a:p>
                  <a:p>
                    <a:r>
                      <a:t>5413.5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Sheet1!$C$2:$C$6</c:f>
              <c:numCache>
                <c:formatCode>General</c:formatCode>
                <c:ptCount val="5"/>
                <c:pt idx="0">
                  <c:v>1118.06</c:v>
                </c:pt>
                <c:pt idx="1">
                  <c:v>1258.52</c:v>
                </c:pt>
                <c:pt idx="3">
                  <c:v>1251.11</c:v>
                </c:pt>
                <c:pt idx="4">
                  <c:v>5413.5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Sheet1!$D$2:$D$6</c:f>
              <c:numCache>
                <c:formatCode>General</c:formatCode>
                <c:ptCount val="5"/>
                <c:pt idx="0">
                  <c:v>2396.92</c:v>
                </c:pt>
                <c:pt idx="1">
                  <c:v>1344.21</c:v>
                </c:pt>
                <c:pt idx="2">
                  <c:v>1528.72</c:v>
                </c:pt>
                <c:pt idx="3">
                  <c:v>1422.48</c:v>
                </c:pt>
                <c:pt idx="4">
                  <c:v>7316.3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Sheet1!$F$2:$F$6</c:f>
              <c:numCache>
                <c:formatCode>General</c:formatCode>
                <c:ptCount val="5"/>
                <c:pt idx="0">
                  <c:v>5762.44</c:v>
                </c:pt>
                <c:pt idx="1">
                  <c:v>6163.65</c:v>
                </c:pt>
                <c:pt idx="2">
                  <c:v>12296.72</c:v>
                </c:pt>
                <c:pt idx="4">
                  <c:v>12910.29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787.51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3700.5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Sheet1!$C$2:$C$5</c:f>
              <c:numCache>
                <c:formatCode>General</c:formatCode>
                <c:ptCount val="4"/>
                <c:pt idx="1">
                  <c:v>787.51</c:v>
                </c:pt>
                <c:pt idx="3">
                  <c:v>3700.5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Sheet1!$E$2:$E$5</c:f>
              <c:numCache>
                <c:formatCode>General</c:formatCode>
                <c:ptCount val="4"/>
                <c:pt idx="2">
                  <c:v>23504.17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584.17</a:t>
                    </a:r>
                  </a:p>
                </c:rich>
              </c:tx>
              <c:dLblPos val="l"/>
              <c:showLegendKey val="0"/>
              <c:showVal val="1"/>
              <c:showCatName val="0"/>
              <c:showSerName val="0"/>
              <c:showPercent val="0"/>
              <c:showBubbleSize val="0"/>
            </c:dLbl>
            <c:dLbl>
              <c:idx val="1"/>
              <c:tx>
                <c:rich>
                  <a:bodyPr/>
                  <a:lstStyle/>
                  <a:p>
                    <a:r>
                      <a:t>IX 100</a:t>
                    </a:r>
                  </a:p>
                  <a:p>
                    <a:r>
                      <a:t>1081.11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94</a:t>
                    </a:r>
                  </a:p>
                  <a:p>
                    <a:r>
                      <a:t>1350.32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Sheet1!$C$2:$C$6</c:f>
              <c:numCache>
                <c:formatCode>General</c:formatCode>
                <c:ptCount val="5"/>
                <c:pt idx="0">
                  <c:v>584.17</c:v>
                </c:pt>
                <c:pt idx="1">
                  <c:v>1081.11</c:v>
                </c:pt>
                <c:pt idx="3">
                  <c:v>1350.32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3.668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1086.2</a:t>
                    </a:r>
                  </a:p>
                </c:rich>
              </c:tx>
              <c:dLblPos val="l"/>
              <c:showLegendKey val="0"/>
              <c:showVal val="1"/>
              <c:showCatName val="0"/>
              <c:showSerName val="0"/>
              <c:showPercent val="0"/>
              <c:showBubbleSize val="0"/>
            </c:dLbl>
            <c:dLbl>
              <c:idx val="1"/>
              <c:tx>
                <c:rich>
                  <a:bodyPr/>
                  <a:lstStyle/>
                  <a:p>
                    <a:r>
                      <a:t>IX 100</a:t>
                    </a:r>
                  </a:p>
                  <a:p>
                    <a:r>
                      <a:t>1220.28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54</a:t>
                    </a:r>
                  </a:p>
                  <a:p>
                    <a:r>
                      <a:t>5846.71</a:t>
                    </a:r>
                  </a:p>
                </c:rich>
              </c:tx>
              <c:dLblPos val="l"/>
              <c:showLegendKey val="0"/>
              <c:showVal val="1"/>
              <c:showCatName val="0"/>
              <c:showSerName val="0"/>
              <c:showPercent val="0"/>
              <c:showBubbleSize val="0"/>
            </c:dLbl>
            <c:dLbl>
              <c:idx val="4"/>
              <c:tx>
                <c:rich>
                  <a:bodyPr/>
                  <a:lstStyle/>
                  <a:p>
                    <a:r>
                      <a:t>IX 100</a:t>
                    </a:r>
                  </a:p>
                  <a:p>
                    <a:r>
                      <a:t>1207.03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Sheet1!$C$2:$C$6</c:f>
              <c:numCache>
                <c:formatCode>General</c:formatCode>
                <c:ptCount val="5"/>
                <c:pt idx="0">
                  <c:v>1086.2</c:v>
                </c:pt>
                <c:pt idx="1">
                  <c:v>1220.28</c:v>
                </c:pt>
                <c:pt idx="3">
                  <c:v>5846.71</c:v>
                </c:pt>
                <c:pt idx="4">
                  <c:v>1207.03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Sheet1!$D$2:$D$6</c:f>
              <c:numCache>
                <c:formatCode>General</c:formatCode>
                <c:ptCount val="5"/>
                <c:pt idx="0">
                  <c:v>2648.1</c:v>
                </c:pt>
                <c:pt idx="1">
                  <c:v>1344.81</c:v>
                </c:pt>
                <c:pt idx="2">
                  <c:v>1761.66</c:v>
                </c:pt>
                <c:pt idx="3">
                  <c:v>7203.72</c:v>
                </c:pt>
                <c:pt idx="4">
                  <c:v>1475.95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Sheet1!$F$2:$F$6</c:f>
              <c:numCache>
                <c:formatCode>General</c:formatCode>
                <c:ptCount val="5"/>
                <c:pt idx="0">
                  <c:v>6750.49</c:v>
                </c:pt>
                <c:pt idx="1">
                  <c:v>6874.73</c:v>
                </c:pt>
                <c:pt idx="2">
                  <c:v>11059.26</c:v>
                </c:pt>
                <c:pt idx="3">
                  <c:v>10912.84</c:v>
                </c:pt>
                <c:pt idx="4">
                  <c:v>3608.97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085.69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1257.07</a:t>
                    </a:r>
                  </a:p>
                </c:rich>
              </c:tx>
              <c:dLblPos val="l"/>
              <c:showLegendKey val="0"/>
              <c:showVal val="1"/>
              <c:showCatName val="0"/>
              <c:showSerName val="0"/>
              <c:showPercent val="0"/>
              <c:showBubbleSize val="0"/>
            </c:dLbl>
            <c:dLbl>
              <c:idx val="1"/>
              <c:tx>
                <c:rich>
                  <a:bodyPr/>
                  <a:lstStyle/>
                  <a:p>
                    <a:r>
                      <a:t>IX 100</a:t>
                    </a:r>
                  </a:p>
                  <a:p>
                    <a:r>
                      <a:t>1129.8</a:t>
                    </a:r>
                  </a:p>
                </c:rich>
              </c:tx>
              <c:dLblPos val="l"/>
              <c:showLegendKey val="0"/>
              <c:showVal val="1"/>
              <c:showCatName val="0"/>
              <c:showSerName val="0"/>
              <c:showPercent val="0"/>
              <c:showBubbleSize val="0"/>
            </c:dLbl>
            <c:dLbl>
              <c:idx val="2"/>
              <c:tx>
                <c:rich>
                  <a:bodyPr/>
                  <a:lstStyle/>
                  <a:p>
                    <a:r>
                      <a:t>IX 100</a:t>
                    </a:r>
                  </a:p>
                  <a:p>
                    <a:r>
                      <a:t>710.32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1257.07</c:v>
                </c:pt>
                <c:pt idx="1">
                  <c:v>1129.8</c:v>
                </c:pt>
                <c:pt idx="2">
                  <c:v>710.32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565.1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932.02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2254.33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Sheet1!$C$2:$C$6</c:f>
              <c:numCache>
                <c:formatCode>General</c:formatCode>
                <c:ptCount val="5"/>
                <c:pt idx="1">
                  <c:v>932.02</c:v>
                </c:pt>
                <c:pt idx="3">
                  <c:v>2254.33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Sheet1!$F$2:$F$6</c:f>
              <c:numCache>
                <c:formatCode>General</c:formatCode>
                <c:ptCount val="5"/>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1045.9</a:t>
                    </a:r>
                  </a:p>
                </c:rich>
              </c:tx>
              <c:dLblPos val="l"/>
              <c:showLegendKey val="0"/>
              <c:showVal val="1"/>
              <c:showCatName val="0"/>
              <c:showSerName val="0"/>
              <c:showPercent val="0"/>
              <c:showBubbleSize val="0"/>
            </c:dLbl>
            <c:dLbl>
              <c:idx val="1"/>
              <c:tx>
                <c:rich>
                  <a:bodyPr/>
                  <a:lstStyle/>
                  <a:p>
                    <a:r>
                      <a:t>IX 59</a:t>
                    </a:r>
                  </a:p>
                  <a:p>
                    <a:r>
                      <a:t>763.21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2259.0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Sheet1!$C$2:$C$6</c:f>
              <c:numCache>
                <c:formatCode>General</c:formatCode>
                <c:ptCount val="5"/>
                <c:pt idx="0">
                  <c:v>1045.9</c:v>
                </c:pt>
                <c:pt idx="1">
                  <c:v>763.21</c:v>
                </c:pt>
                <c:pt idx="3">
                  <c:v>2259.0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Sheet1!$E$2:$E$6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Sheet1!$F$2:$F$6</c:f>
              <c:numCache>
                <c:formatCode>General</c:formatCode>
                <c:ptCount val="5"/>
                <c:pt idx="1">
                  <c:v>1881.24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1102.47</a:t>
                    </a:r>
                  </a:p>
                </c:rich>
              </c:tx>
              <c:dLblPos val="l"/>
              <c:showLegendKey val="0"/>
              <c:showVal val="1"/>
              <c:showCatName val="0"/>
              <c:showSerName val="0"/>
              <c:showPercent val="0"/>
              <c:showBubbleSize val="0"/>
            </c:dLbl>
            <c:dLbl>
              <c:idx val="1"/>
              <c:tx>
                <c:rich>
                  <a:bodyPr/>
                  <a:lstStyle/>
                  <a:p>
                    <a:r>
                      <a:t>IX 90</a:t>
                    </a:r>
                  </a:p>
                  <a:p>
                    <a:r>
                      <a:t>1193.87</a:t>
                    </a:r>
                  </a:p>
                </c:rich>
              </c:tx>
              <c:dLblPos val="l"/>
              <c:showLegendKey val="0"/>
              <c:showVal val="1"/>
              <c:showCatName val="0"/>
              <c:showSerName val="0"/>
              <c:showPercent val="0"/>
              <c:showBubbleSize val="0"/>
            </c:dLbl>
            <c:dLbl>
              <c:idx val="2"/>
              <c:tx>
                <c:rich>
                  <a:bodyPr/>
                  <a:lstStyle/>
                  <a:p>
                    <a:r>
                      <a:t>IX 100</a:t>
                    </a:r>
                  </a:p>
                  <a:p>
                    <a:r>
                      <a:t>1313.9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81</a:t>
                    </a:r>
                  </a:p>
                  <a:p>
                    <a:r>
                      <a:t>5512.05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Sheet1!$C$2:$C$6</c:f>
              <c:numCache>
                <c:formatCode>General</c:formatCode>
                <c:ptCount val="5"/>
                <c:pt idx="0">
                  <c:v>1102.47</c:v>
                </c:pt>
                <c:pt idx="1">
                  <c:v>1193.87</c:v>
                </c:pt>
                <c:pt idx="2">
                  <c:v>1313.9</c:v>
                </c:pt>
                <c:pt idx="4">
                  <c:v>5512.05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Sheet1!$D$2:$D$6</c:f>
              <c:numCache>
                <c:formatCode>General</c:formatCode>
                <c:ptCount val="5"/>
                <c:pt idx="0">
                  <c:v>2144.1</c:v>
                </c:pt>
                <c:pt idx="1">
                  <c:v>1323.16</c:v>
                </c:pt>
                <c:pt idx="2">
                  <c:v>1427.44</c:v>
                </c:pt>
                <c:pt idx="3">
                  <c:v>1308.6</c:v>
                </c:pt>
                <c:pt idx="4">
                  <c:v>6768.45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Sheet1!$E$2:$E$6</c:f>
              <c:numCache>
                <c:formatCode>General</c:formatCode>
                <c:ptCount val="5"/>
                <c:pt idx="0">
                  <c:v>5363.2</c:v>
                </c:pt>
                <c:pt idx="1">
                  <c:v>6377.03</c:v>
                </c:pt>
                <c:pt idx="3">
                  <c:v>92696.5</c:v>
                </c:pt>
                <c:pt idx="4">
                  <c:v>33392.67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Sheet1!$F$2:$F$6</c:f>
              <c:numCache>
                <c:formatCode>General</c:formatCode>
                <c:ptCount val="5"/>
                <c:pt idx="0">
                  <c:v>17123.49</c:v>
                </c:pt>
                <c:pt idx="2">
                  <c:v>8058.14</c:v>
                </c:pt>
                <c:pt idx="3">
                  <c:v>2467.98</c:v>
                </c:pt>
                <c:pt idx="4">
                  <c:v>108930.25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8930.7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0</a:t>
                    </a:r>
                  </a:p>
                  <a:p>
                    <a:r>
                      <a:t>None</a:t>
                    </a:r>
                  </a:p>
                </c:rich>
              </c:tx>
              <c:dLblPos val="l"/>
              <c:showLegendKey val="0"/>
              <c:showVal val="1"/>
              <c:showCatName val="0"/>
              <c:showSerName val="0"/>
              <c:showPercent val="0"/>
              <c:showBubbleSize val="0"/>
            </c:dLbl>
            <c:dLbl>
              <c:idx val="2"/>
              <c:tx>
                <c:rich>
                  <a:bodyPr/>
                  <a:lstStyle/>
                  <a:p>
                    <a:r>
                      <a:t>IX 100</a:t>
                    </a:r>
                  </a:p>
                  <a:p>
                    <a:r>
                      <a:t>1160.36</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Sheet1!$C$2:$C$5</c:f>
              <c:numCache>
                <c:formatCode>General</c:formatCode>
                <c:ptCount val="4"/>
                <c:pt idx="2">
                  <c:v>1160.36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907.8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45</a:t>
                    </a:r>
                  </a:p>
                  <a:p>
                    <a:r>
                      <a:t>547.92</a:t>
                    </a:r>
                  </a:p>
                </c:rich>
              </c:tx>
              <c:dLblPos val="l"/>
              <c:showLegendKey val="0"/>
              <c:showVal val="1"/>
              <c:showCatName val="0"/>
              <c:showSerName val="0"/>
              <c:showPercent val="0"/>
              <c:showBubbleSize val="0"/>
            </c:dLbl>
            <c:dLbl>
              <c:idx val="3"/>
              <c:tx>
                <c:rich>
                  <a:bodyPr/>
                  <a:lstStyle/>
                  <a:p>
                    <a:r>
                      <a:t>IX 212</a:t>
                    </a:r>
                  </a:p>
                  <a:p>
                    <a:r>
                      <a:t>3057.0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Sheet1!$C$2:$C$5</c:f>
              <c:numCache>
                <c:formatCode>General</c:formatCode>
                <c:ptCount val="4"/>
                <c:pt idx="0">
                  <c:v>907.8</c:v>
                </c:pt>
                <c:pt idx="2">
                  <c:v>547.92</c:v>
                </c:pt>
                <c:pt idx="3">
                  <c:v>3057.0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Pierre Fabre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Sheet1!$D$2:$D$5</c:f>
              <c:numCache>
                <c:formatCode>General</c:formatCode>
                <c:ptCount val="4"/>
                <c:pt idx="2">
                  <c:v>1933.32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Sheet1!$E$2:$E$5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Sheet1!$F$2:$F$5</c:f>
              <c:numCache>
                <c:formatCode>General</c:formatCode>
                <c:ptCount val="4"/>
                <c:pt idx="2">
                  <c:v>1479.51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7.5"/>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1108.39</a:t>
                    </a:r>
                  </a:p>
                </c:rich>
              </c:tx>
              <c:dLblPos val="l"/>
              <c:showLegendKey val="0"/>
              <c:showVal val="1"/>
              <c:showCatName val="0"/>
              <c:showSerName val="0"/>
              <c:showPercent val="0"/>
              <c:showBubbleSize val="0"/>
            </c:dLbl>
            <c:dLbl>
              <c:idx val="1"/>
              <c:tx>
                <c:rich>
                  <a:bodyPr/>
                  <a:lstStyle/>
                  <a:p>
                    <a:r>
                      <a:t>IX 100</a:t>
                    </a:r>
                  </a:p>
                  <a:p>
                    <a:r>
                      <a:t>1234.82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1279.23</a:t>
                    </a:r>
                  </a:p>
                </c:rich>
              </c:tx>
              <c:dLblPos val="l"/>
              <c:showLegendKey val="0"/>
              <c:showVal val="1"/>
              <c:showCatName val="0"/>
              <c:showSerName val="0"/>
              <c:showPercent val="0"/>
              <c:showBubbleSize val="0"/>
            </c:dLbl>
            <c:dLbl>
              <c:idx val="4"/>
              <c:tx>
                <c:rich>
                  <a:bodyPr/>
                  <a:lstStyle/>
                  <a:p>
                    <a:r>
                      <a:t>IX 69</a:t>
                    </a:r>
                  </a:p>
                  <a:p>
                    <a:r>
                      <a:t>5096.5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Sheet1!$C$2:$C$6</c:f>
              <c:numCache>
                <c:formatCode>General</c:formatCode>
                <c:ptCount val="5"/>
                <c:pt idx="0">
                  <c:v>1108.39</c:v>
                </c:pt>
                <c:pt idx="1">
                  <c:v>1234.82</c:v>
                </c:pt>
                <c:pt idx="3">
                  <c:v>1279.23</c:v>
                </c:pt>
                <c:pt idx="4">
                  <c:v>5096.5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Sheet1!$D$2:$D$6</c:f>
              <c:numCache>
                <c:formatCode>General</c:formatCode>
                <c:ptCount val="5"/>
                <c:pt idx="0">
                  <c:v>2399.18</c:v>
                </c:pt>
                <c:pt idx="1">
                  <c:v>1347.57</c:v>
                </c:pt>
                <c:pt idx="2">
                  <c:v>1486.74</c:v>
                </c:pt>
                <c:pt idx="3">
                  <c:v>1406.84</c:v>
                </c:pt>
                <c:pt idx="4">
                  <c:v>7370.94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Sheet1!$F$2:$F$6</c:f>
              <c:numCache>
                <c:formatCode>General</c:formatCode>
                <c:ptCount val="5"/>
                <c:pt idx="0">
                  <c:v>6060.97</c:v>
                </c:pt>
                <c:pt idx="1">
                  <c:v>6282.72</c:v>
                </c:pt>
                <c:pt idx="2">
                  <c:v>11707.56</c:v>
                </c:pt>
                <c:pt idx="3">
                  <c:v>8326.0</c:v>
                </c:pt>
                <c:pt idx="4">
                  <c:v>12514.65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107.89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727.54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Sheet1!$C$2:$C$5</c:f>
              <c:numCache>
                <c:formatCode>General</c:formatCode>
                <c:ptCount val="4"/>
                <c:pt idx="1">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Sheet1!$F$2:$F$5</c:f>
              <c:numCache>
                <c:formatCode>General</c:formatCode>
                <c:ptCount val="4"/>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1070.52</a:t>
                    </a:r>
                  </a:p>
                </c:rich>
              </c:tx>
              <c:dLblPos val="l"/>
              <c:showLegendKey val="0"/>
              <c:showVal val="1"/>
              <c:showCatName val="0"/>
              <c:showSerName val="0"/>
              <c:showPercent val="0"/>
              <c:showBubbleSize val="0"/>
            </c:dLbl>
            <c:dLbl>
              <c:idx val="1"/>
              <c:tx>
                <c:rich>
                  <a:bodyPr/>
                  <a:lstStyle/>
                  <a:p>
                    <a:r>
                      <a:t>IX 47</a:t>
                    </a:r>
                  </a:p>
                  <a:p>
                    <a:r>
                      <a:t>602.37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2177.38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Sheet1!$C$2:$C$6</c:f>
              <c:numCache>
                <c:formatCode>General</c:formatCode>
                <c:ptCount val="5"/>
                <c:pt idx="0">
                  <c:v>1070.52</c:v>
                </c:pt>
                <c:pt idx="1">
                  <c:v>602.37</c:v>
                </c:pt>
                <c:pt idx="3">
                  <c:v>2177.38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Sheet1!$D$2:$D$6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Sheet1!$E$2:$E$6</c:f>
              <c:numCache>
                <c:formatCode>General</c:formatCode>
                <c:ptCount val="5"/>
                <c:pt idx="1">
                  <c:v>2384.06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601.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1127.3</a:t>
                    </a:r>
                  </a:p>
                </c:rich>
              </c:tx>
              <c:dLblPos val="l"/>
              <c:showLegendKey val="0"/>
              <c:showVal val="1"/>
              <c:showCatName val="0"/>
              <c:showSerName val="0"/>
              <c:showPercent val="0"/>
              <c:showBubbleSize val="0"/>
            </c:dLbl>
            <c:dLbl>
              <c:idx val="1"/>
              <c:tx>
                <c:rich>
                  <a:bodyPr/>
                  <a:lstStyle/>
                  <a:p>
                    <a:r>
                      <a:t>IX 100</a:t>
                    </a:r>
                  </a:p>
                  <a:p>
                    <a:r>
                      <a:t>1264.62</a:t>
                    </a:r>
                  </a:p>
                </c:rich>
              </c:tx>
              <c:dLblPos val="l"/>
              <c:showLegendKey val="0"/>
              <c:showVal val="1"/>
              <c:showCatName val="0"/>
              <c:showSerName val="0"/>
              <c:showPercent val="0"/>
              <c:showBubbleSize val="0"/>
            </c:dLbl>
            <c:dLbl>
              <c:idx val="2"/>
              <c:tx>
                <c:rich>
                  <a:bodyPr/>
                  <a:lstStyle/>
                  <a:p>
                    <a:r>
                      <a:t>IX 100</a:t>
                    </a:r>
                  </a:p>
                  <a:p>
                    <a:r>
                      <a:t>1437.91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52</a:t>
                    </a:r>
                  </a:p>
                  <a:p>
                    <a:r>
                      <a:t>6429.07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Sheet1!$C$2:$C$6</c:f>
              <c:numCache>
                <c:formatCode>General</c:formatCode>
                <c:ptCount val="5"/>
                <c:pt idx="0">
                  <c:v>1127.3</c:v>
                </c:pt>
                <c:pt idx="1">
                  <c:v>1264.62</c:v>
                </c:pt>
                <c:pt idx="2">
                  <c:v>1437.91</c:v>
                </c:pt>
                <c:pt idx="4">
                  <c:v>6429.07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Sheet1!$D$2:$D$6</c:f>
              <c:numCache>
                <c:formatCode>General</c:formatCode>
                <c:ptCount val="5"/>
                <c:pt idx="0">
                  <c:v>2451.58</c:v>
                </c:pt>
                <c:pt idx="1">
                  <c:v>1363.06</c:v>
                </c:pt>
                <c:pt idx="2">
                  <c:v>1467.24</c:v>
                </c:pt>
                <c:pt idx="3">
                  <c:v>1552.15</c:v>
                </c:pt>
                <c:pt idx="4">
                  <c:v>7162.5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Sheet1!$F$2:$F$6</c:f>
              <c:numCache>
                <c:formatCode>General</c:formatCode>
                <c:ptCount val="5"/>
                <c:pt idx="0">
                  <c:v>6428.96</c:v>
                </c:pt>
                <c:pt idx="1">
                  <c:v>6525.43</c:v>
                </c:pt>
                <c:pt idx="2">
                  <c:v>4637.9</c:v>
                </c:pt>
                <c:pt idx="3">
                  <c:v>10967.0</c:v>
                </c:pt>
                <c:pt idx="4">
                  <c:v>12338.53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126.8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818.18</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Sheet1!$C$2:$C$5</c:f>
              <c:numCache>
                <c:formatCode>General</c:formatCode>
                <c:ptCount val="4"/>
                <c:pt idx="1">
                  <c:v>818.18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Sheet1!$F$2:$F$5</c:f>
              <c:numCache>
                <c:formatCode>General</c:formatCode>
                <c:ptCount val="4"/>
                <c:pt idx="2">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1304.02</a:t>
                    </a:r>
                  </a:p>
                </c:rich>
              </c:tx>
              <c:dLblPos val="l"/>
              <c:showLegendKey val="0"/>
              <c:showVal val="1"/>
              <c:showCatName val="0"/>
              <c:showSerName val="0"/>
              <c:showPercent val="0"/>
              <c:showBubbleSize val="0"/>
            </c:dLbl>
            <c:dLbl>
              <c:idx val="1"/>
              <c:tx>
                <c:rich>
                  <a:bodyPr/>
                  <a:lstStyle/>
                  <a:p>
                    <a:r>
                      <a:t>IX 72</a:t>
                    </a:r>
                  </a:p>
                  <a:p>
                    <a:r>
                      <a:t>905.03</a:t>
                    </a:r>
                  </a:p>
                </c:rich>
              </c:tx>
              <c:dLblPos val="l"/>
              <c:showLegendKey val="0"/>
              <c:showVal val="1"/>
              <c:showCatName val="0"/>
              <c:showSerName val="0"/>
              <c:showPercent val="0"/>
              <c:showBubbleSize val="0"/>
            </c:dLbl>
            <c:dLbl>
              <c:idx val="2"/>
              <c:tx>
                <c:rich>
                  <a:bodyPr/>
                  <a:lstStyle/>
                  <a:p>
                    <a:r>
                      <a:t>IX 100</a:t>
                    </a:r>
                  </a:p>
                  <a:p>
                    <a:r>
                      <a:t>432.37</a:t>
                    </a:r>
                  </a:p>
                </c:rich>
              </c:tx>
              <c:dLblPos val="l"/>
              <c:showLegendKey val="0"/>
              <c:showVal val="1"/>
              <c:showCatName val="0"/>
              <c:showSerName val="0"/>
              <c:showPercent val="0"/>
              <c:showBubbleSize val="0"/>
            </c:dLbl>
            <c:dLbl>
              <c:idx val="3"/>
              <c:tx>
                <c:rich>
                  <a:bodyPr/>
                  <a:lstStyle/>
                  <a:p>
                    <a:r>
                      <a:t>IX 37</a:t>
                    </a:r>
                  </a:p>
                  <a:p>
                    <a:r>
                      <a:t>1382.57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Sheet1!$C$2:$C$5</c:f>
              <c:numCache>
                <c:formatCode>General</c:formatCode>
                <c:ptCount val="4"/>
                <c:pt idx="0">
                  <c:v>1304.02</c:v>
                </c:pt>
                <c:pt idx="1">
                  <c:v>905.03</c:v>
                </c:pt>
                <c:pt idx="2">
                  <c:v>432.37</c:v>
                </c:pt>
                <c:pt idx="3">
                  <c:v>1382.57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431.87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1226.73</a:t>
                    </a:r>
                  </a:p>
                </c:rich>
              </c:tx>
              <c:dLblPos val="l"/>
              <c:showLegendKey val="0"/>
              <c:showVal val="1"/>
              <c:showCatName val="0"/>
              <c:showSerName val="0"/>
              <c:showPercent val="0"/>
              <c:showBubbleSize val="0"/>
            </c:dLbl>
            <c:dLbl>
              <c:idx val="1"/>
              <c:tx>
                <c:rich>
                  <a:bodyPr/>
                  <a:lstStyle/>
                  <a:p>
                    <a:r>
                      <a:t>IX 50</a:t>
                    </a:r>
                  </a:p>
                  <a:p>
                    <a:r>
                      <a:t>665.12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1685.5</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Sheet1!$C$2:$C$6</c:f>
              <c:numCache>
                <c:formatCode>General</c:formatCode>
                <c:ptCount val="5"/>
                <c:pt idx="0">
                  <c:v>1226.73</c:v>
                </c:pt>
                <c:pt idx="1">
                  <c:v>665.12</c:v>
                </c:pt>
                <c:pt idx="3">
                  <c:v>1685.5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Sheet1!$D$2:$D$6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Sheet1!$E$2:$E$6</c:f>
              <c:numCache>
                <c:formatCode>General</c:formatCode>
                <c:ptCount val="5"/>
                <c:pt idx="1">
                  <c:v>2521.18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64.618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44</a:t>
                    </a:r>
                  </a:p>
                  <a:p>
                    <a:r>
                      <a:t>1128.13</a:t>
                    </a:r>
                  </a:p>
                </c:rich>
              </c:tx>
              <c:dLblPos val="l"/>
              <c:showLegendKey val="0"/>
              <c:showVal val="1"/>
              <c:showCatName val="0"/>
              <c:showSerName val="0"/>
              <c:showPercent val="0"/>
              <c:showBubbleSize val="0"/>
            </c:dLbl>
            <c:dLbl>
              <c:idx val="1"/>
              <c:tx>
                <c:rich>
                  <a:bodyPr/>
                  <a:lstStyle/>
                  <a:p>
                    <a:r>
                      <a:t>IX 95</a:t>
                    </a:r>
                  </a:p>
                  <a:p>
                    <a:r>
                      <a:t>1280.03</a:t>
                    </a:r>
                  </a:p>
                </c:rich>
              </c:tx>
              <c:dLblPos val="l"/>
              <c:showLegendKey val="0"/>
              <c:showVal val="1"/>
              <c:showCatName val="0"/>
              <c:showSerName val="0"/>
              <c:showPercent val="0"/>
              <c:showBubbleSize val="0"/>
            </c:dLbl>
            <c:dLbl>
              <c:idx val="2"/>
              <c:tx>
                <c:rich>
                  <a:bodyPr/>
                  <a:lstStyle/>
                  <a:p>
                    <a:r>
                      <a:t>IX 100</a:t>
                    </a:r>
                  </a:p>
                  <a:p>
                    <a:r>
                      <a:t>1419.96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91</a:t>
                    </a:r>
                  </a:p>
                  <a:p>
                    <a:r>
                      <a:t>6206.09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Sheet1!$C$2:$C$6</c:f>
              <c:numCache>
                <c:formatCode>General</c:formatCode>
                <c:ptCount val="5"/>
                <c:pt idx="0">
                  <c:v>1128.13</c:v>
                </c:pt>
                <c:pt idx="1">
                  <c:v>1280.03</c:v>
                </c:pt>
                <c:pt idx="2">
                  <c:v>1419.96</c:v>
                </c:pt>
                <c:pt idx="4">
                  <c:v>6206.09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Sheet1!$D$2:$D$6</c:f>
              <c:numCache>
                <c:formatCode>General</c:formatCode>
                <c:ptCount val="5"/>
                <c:pt idx="0">
                  <c:v>2591.34</c:v>
                </c:pt>
                <c:pt idx="1">
                  <c:v>1344.1</c:v>
                </c:pt>
                <c:pt idx="2">
                  <c:v>1486.93</c:v>
                </c:pt>
                <c:pt idx="3">
                  <c:v>1469.74</c:v>
                </c:pt>
                <c:pt idx="4">
                  <c:v>6805.09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Sheet1!$E$2:$E$6</c:f>
              <c:numCache>
                <c:formatCode>General</c:formatCode>
                <c:ptCount val="5"/>
                <c:pt idx="0">
                  <c:v>5972.93</c:v>
                </c:pt>
                <c:pt idx="1">
                  <c:v>6396.57</c:v>
                </c:pt>
                <c:pt idx="3">
                  <c:v>11161.36</c:v>
                </c:pt>
                <c:pt idx="4">
                  <c:v>24966.66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Sheet1!$F$2:$F$6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967.1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1910.17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Sheet1!$C$2:$C$5</c:f>
              <c:numCache>
                <c:formatCode>General</c:formatCode>
                <c:ptCount val="4"/>
                <c:pt idx="0">
                  <c:v>1184.78</c:v>
                </c:pt>
                <c:pt idx="3">
                  <c:v>1910.17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545.49</a:t>
                    </a:r>
                  </a:p>
                </c:rich>
              </c:tx>
              <c:dLblPos val="l"/>
              <c:showLegendKey val="0"/>
              <c:showVal val="1"/>
              <c:showCatName val="0"/>
              <c:showSerName val="0"/>
              <c:showPercent val="0"/>
              <c:showBubbleSize val="0"/>
            </c:dLbl>
            <c:dLbl>
              <c:idx val="1"/>
              <c:tx>
                <c:rich>
                  <a:bodyPr/>
                  <a:lstStyle/>
                  <a:p>
                    <a:r>
                      <a:t>IX 100</a:t>
                    </a:r>
                  </a:p>
                  <a:p>
                    <a:r>
                      <a:t>1102.77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1543.46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Sheet1!$C$2:$C$6</c:f>
              <c:numCache>
                <c:formatCode>General</c:formatCode>
                <c:ptCount val="5"/>
                <c:pt idx="0">
                  <c:v>545.49</c:v>
                </c:pt>
                <c:pt idx="1">
                  <c:v>1102.77</c:v>
                </c:pt>
                <c:pt idx="3">
                  <c:v>1543.46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Sheet1!$F$2:$F$6</c:f>
              <c:numCache>
                <c:formatCode>General</c:formatCode>
                <c:ptCount val="5"/>
                <c:pt idx="0">
                  <c:v>6080.5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081.0"/>
          <c:min val="544.99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1161.83</a:t>
                    </a:r>
                  </a:p>
                </c:rich>
              </c:tx>
              <c:dLblPos val="l"/>
              <c:showLegendKey val="0"/>
              <c:showVal val="1"/>
              <c:showCatName val="0"/>
              <c:showSerName val="0"/>
              <c:showPercent val="0"/>
              <c:showBubbleSize val="0"/>
            </c:dLbl>
            <c:dLbl>
              <c:idx val="1"/>
              <c:tx>
                <c:rich>
                  <a:bodyPr/>
                  <a:lstStyle/>
                  <a:p>
                    <a:r>
                      <a:t>IX 100</a:t>
                    </a:r>
                  </a:p>
                  <a:p>
                    <a:r>
                      <a:t>1195.07</a:t>
                    </a:r>
                  </a:p>
                </c:rich>
              </c:tx>
              <c:dLblPos val="l"/>
              <c:showLegendKey val="0"/>
              <c:showVal val="1"/>
              <c:showCatName val="0"/>
              <c:showSerName val="0"/>
              <c:showPercent val="0"/>
              <c:showBubbleSize val="0"/>
            </c:dLbl>
            <c:dLbl>
              <c:idx val="2"/>
              <c:tx>
                <c:rich>
                  <a:bodyPr/>
                  <a:lstStyle/>
                  <a:p>
                    <a:r>
                      <a:t>IX 99</a:t>
                    </a:r>
                  </a:p>
                  <a:p>
                    <a:r>
                      <a:t>1405.08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Sheet1!$C$2:$C$6</c:f>
              <c:numCache>
                <c:formatCode>General</c:formatCode>
                <c:ptCount val="5"/>
                <c:pt idx="0">
                  <c:v>1161.83</c:v>
                </c:pt>
                <c:pt idx="1">
                  <c:v>1195.07</c:v>
                </c:pt>
                <c:pt idx="2">
                  <c:v>1405.08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161.333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1058.75</a:t>
                    </a:r>
                  </a:p>
                </c:rich>
              </c:tx>
              <c:dLblPos val="l"/>
              <c:showLegendKey val="0"/>
              <c:showVal val="1"/>
              <c:showCatName val="0"/>
              <c:showSerName val="0"/>
              <c:showPercent val="0"/>
              <c:showBubbleSize val="0"/>
            </c:dLbl>
            <c:dLbl>
              <c:idx val="1"/>
              <c:tx>
                <c:rich>
                  <a:bodyPr/>
                  <a:lstStyle/>
                  <a:p>
                    <a:r>
                      <a:t>IX 83</a:t>
                    </a:r>
                  </a:p>
                  <a:p>
                    <a:r>
                      <a:t>1107.03</a:t>
                    </a:r>
                  </a:p>
                </c:rich>
              </c:tx>
              <c:dLblPos val="l"/>
              <c:showLegendKey val="0"/>
              <c:showVal val="1"/>
              <c:showCatName val="0"/>
              <c:showSerName val="0"/>
              <c:showPercent val="0"/>
              <c:showBubbleSize val="0"/>
            </c:dLbl>
            <c:dLbl>
              <c:idx val="2"/>
              <c:tx>
                <c:rich>
                  <a:bodyPr/>
                  <a:lstStyle/>
                  <a:p>
                    <a:r>
                      <a:t>IX 89</a:t>
                    </a:r>
                  </a:p>
                  <a:p>
                    <a:r>
                      <a:t>1264.21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40</a:t>
                    </a:r>
                  </a:p>
                  <a:p>
                    <a:r>
                      <a:t>5633.8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Sheet1!$C$2:$C$6</c:f>
              <c:numCache>
                <c:formatCode>General</c:formatCode>
                <c:ptCount val="5"/>
                <c:pt idx="0">
                  <c:v>1058.75</c:v>
                </c:pt>
                <c:pt idx="1">
                  <c:v>1107.03</c:v>
                </c:pt>
                <c:pt idx="2">
                  <c:v>1264.21</c:v>
                </c:pt>
                <c:pt idx="4">
                  <c:v>5633.8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058.24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303</a:t>
                    </a:r>
                  </a:p>
                  <a:p>
                    <a:r>
                      <a:t>4025.53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Sheet1!$C$2:$C$6</c:f>
              <c:numCache>
                <c:formatCode>General</c:formatCode>
                <c:ptCount val="5"/>
                <c:pt idx="1">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299.44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826.59</a:t>
                    </a:r>
                  </a:p>
                </c:rich>
              </c:tx>
              <c:dLblPos val="l"/>
              <c:showLegendKey val="0"/>
              <c:showVal val="1"/>
              <c:showCatName val="0"/>
              <c:showSerName val="0"/>
              <c:showPercent val="0"/>
              <c:showBubbleSize val="0"/>
            </c:dLbl>
            <c:dLbl>
              <c:idx val="2"/>
              <c:tx>
                <c:rich>
                  <a:bodyPr/>
                  <a:lstStyle/>
                  <a:p>
                    <a:r>
                      <a:t>IX 8</a:t>
                    </a:r>
                  </a:p>
                  <a:p>
                    <a:r>
                      <a:t>1189.75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Sheet1!$C$2:$C$6</c:f>
              <c:numCache>
                <c:formatCode>General</c:formatCode>
                <c:ptCount val="5"/>
                <c:pt idx="1">
                  <c:v>826.59</c:v>
                </c:pt>
                <c:pt idx="2">
                  <c:v>1189.75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Sheet1!$F$2:$F$6</c:f>
              <c:numCache>
                <c:formatCode>General</c:formatCode>
                <c:ptCount val="5"/>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26.09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3377.73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3377.73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059.856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589.35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Sheet1!$C$2:$C$6</c:f>
              <c:numCache>
                <c:formatCode>General</c:formatCode>
                <c:ptCount val="5"/>
                <c:pt idx="1">
                  <c:v>589.35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Sheet1!$D$2:$D$6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Sheet1!$E$2:$E$6</c:f>
              <c:numCache>
                <c:formatCode>General</c:formatCode>
                <c:ptCount val="5"/>
                <c:pt idx="1">
                  <c:v>2125.86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588.852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253</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Sheet1!$C$2:$C$5</c:f>
              <c:numCache>
                <c:formatCode>General</c:formatCode>
                <c:ptCount val="4"/>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565.1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1057.88</a:t>
                    </a:r>
                  </a:p>
                </c:rich>
              </c:tx>
              <c:dLblPos val="l"/>
              <c:showLegendKey val="0"/>
              <c:showVal val="1"/>
              <c:showCatName val="0"/>
              <c:showSerName val="0"/>
              <c:showPercent val="0"/>
              <c:showBubbleSize val="0"/>
            </c:dLbl>
            <c:dLbl>
              <c:idx val="1"/>
              <c:tx>
                <c:rich>
                  <a:bodyPr/>
                  <a:lstStyle/>
                  <a:p>
                    <a:r>
                      <a:t>IX 56</a:t>
                    </a:r>
                  </a:p>
                  <a:p>
                    <a:r>
                      <a:t>718.69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124</a:t>
                    </a:r>
                  </a:p>
                  <a:p>
                    <a:r>
                      <a:t>1779.98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Sheet1!$C$2:$C$6</c:f>
              <c:numCache>
                <c:formatCode>General</c:formatCode>
                <c:ptCount val="5"/>
                <c:pt idx="0">
                  <c:v>1057.88</c:v>
                </c:pt>
                <c:pt idx="1">
                  <c:v>718.69</c:v>
                </c:pt>
                <c:pt idx="3">
                  <c:v>1779.98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Sheet1!$D$2:$D$6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Sheet1!$E$2:$E$6</c:f>
              <c:numCache>
                <c:formatCode>General</c:formatCode>
                <c:ptCount val="5"/>
                <c:pt idx="1">
                  <c:v>2125.86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695.93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1166.36</a:t>
                    </a:r>
                  </a:p>
                </c:rich>
              </c:tx>
              <c:dLblPos val="l"/>
              <c:showLegendKey val="0"/>
              <c:showVal val="1"/>
              <c:showCatName val="0"/>
              <c:showSerName val="0"/>
              <c:showPercent val="0"/>
              <c:showBubbleSize val="0"/>
            </c:dLbl>
            <c:dLbl>
              <c:idx val="1"/>
              <c:tx>
                <c:rich>
                  <a:bodyPr/>
                  <a:lstStyle/>
                  <a:p>
                    <a:r>
                      <a:t>IX 100</a:t>
                    </a:r>
                  </a:p>
                  <a:p>
                    <a:r>
                      <a:t>1226.22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1378.82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Sheet1!$C$2:$C$6</c:f>
              <c:numCache>
                <c:formatCode>General</c:formatCode>
                <c:ptCount val="5"/>
                <c:pt idx="0">
                  <c:v>1166.36</c:v>
                </c:pt>
                <c:pt idx="1">
                  <c:v>1226.22</c:v>
                </c:pt>
                <c:pt idx="3">
                  <c:v>1378.82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165.85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1062.99</a:t>
                    </a:r>
                  </a:p>
                </c:rich>
              </c:tx>
              <c:dLblPos val="l"/>
              <c:showLegendKey val="0"/>
              <c:showVal val="1"/>
              <c:showCatName val="0"/>
              <c:showSerName val="0"/>
              <c:showPercent val="0"/>
              <c:showBubbleSize val="0"/>
            </c:dLbl>
            <c:dLbl>
              <c:idx val="1"/>
              <c:tx>
                <c:rich>
                  <a:bodyPr/>
                  <a:lstStyle/>
                  <a:p>
                    <a:r>
                      <a:t>IX 81</a:t>
                    </a:r>
                  </a:p>
                  <a:p>
                    <a:r>
                      <a:t>1072.89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83</a:t>
                    </a:r>
                  </a:p>
                  <a:p>
                    <a:r>
                      <a:t>1140.68</a:t>
                    </a:r>
                  </a:p>
                </c:rich>
              </c:tx>
              <c:dLblPos val="l"/>
              <c:showLegendKey val="0"/>
              <c:showVal val="1"/>
              <c:showCatName val="0"/>
              <c:showSerName val="0"/>
              <c:showPercent val="0"/>
              <c:showBubbleSize val="0"/>
            </c:dLbl>
            <c:dLbl>
              <c:idx val="4"/>
              <c:tx>
                <c:rich>
                  <a:bodyPr/>
                  <a:lstStyle/>
                  <a:p>
                    <a:r>
                      <a:t>IX 40</a:t>
                    </a:r>
                  </a:p>
                  <a:p>
                    <a:r>
                      <a:t>5413.5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Sheet1!$C$2:$C$6</c:f>
              <c:numCache>
                <c:formatCode>General</c:formatCode>
                <c:ptCount val="5"/>
                <c:pt idx="0">
                  <c:v>1062.99</c:v>
                </c:pt>
                <c:pt idx="1">
                  <c:v>1072.89</c:v>
                </c:pt>
                <c:pt idx="3">
                  <c:v>1140.68</c:v>
                </c:pt>
                <c:pt idx="4">
                  <c:v>5413.5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062.49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327</a:t>
                    </a:r>
                  </a:p>
                  <a:p>
                    <a:r>
                      <a:t>4341.9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Sheet1!$C$2:$C$6</c:f>
              <c:numCache>
                <c:formatCode>General</c:formatCode>
                <c:ptCount val="5"/>
                <c:pt idx="1">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292.960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787.51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23504.17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3700.5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3700.5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pt idx="2">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963.83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Sheet1!$C$2:$C$6</c:f>
              <c:numCache>
                <c:formatCode>General</c:formatCode>
                <c:ptCount val="5"/>
                <c:pt idx="0">
                  <c:v>584.1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3.59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584.88</a:t>
                    </a:r>
                  </a:p>
                </c:rich>
              </c:tx>
              <c:dLblPos val="l"/>
              <c:showLegendKey val="0"/>
              <c:showVal val="1"/>
              <c:showCatName val="0"/>
              <c:showSerName val="0"/>
              <c:showPercent val="0"/>
              <c:showBubbleSize val="0"/>
            </c:dLbl>
            <c:dLbl>
              <c:idx val="1"/>
              <c:tx>
                <c:rich>
                  <a:bodyPr/>
                  <a:lstStyle/>
                  <a:p>
                    <a:r>
                      <a:t>IX 100</a:t>
                    </a:r>
                  </a:p>
                  <a:p>
                    <a:r>
                      <a:t>1081.11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94</a:t>
                    </a:r>
                  </a:p>
                  <a:p>
                    <a:r>
                      <a:t>1350.32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Sheet1!$C$2:$C$6</c:f>
              <c:numCache>
                <c:formatCode>General</c:formatCode>
                <c:ptCount val="5"/>
                <c:pt idx="0">
                  <c:v>584.88</c:v>
                </c:pt>
                <c:pt idx="1">
                  <c:v>1081.11</c:v>
                </c:pt>
                <c:pt idx="3">
                  <c:v>1350.32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4.3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48</a:t>
                    </a:r>
                  </a:p>
                  <a:p>
                    <a:r>
                      <a:t>1164.23</a:t>
                    </a:r>
                  </a:p>
                </c:rich>
              </c:tx>
              <c:dLblPos val="l"/>
              <c:showLegendKey val="0"/>
              <c:showVal val="1"/>
              <c:showCatName val="0"/>
              <c:showSerName val="0"/>
              <c:showPercent val="0"/>
              <c:showBubbleSize val="0"/>
            </c:dLbl>
            <c:dLbl>
              <c:idx val="1"/>
              <c:tx>
                <c:rich>
                  <a:bodyPr/>
                  <a:lstStyle/>
                  <a:p>
                    <a:r>
                      <a:t>IX 100</a:t>
                    </a:r>
                  </a:p>
                  <a:p>
                    <a:r>
                      <a:t>1163.93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1292.09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Sheet1!$C$2:$C$6</c:f>
              <c:numCache>
                <c:formatCode>General</c:formatCode>
                <c:ptCount val="5"/>
                <c:pt idx="0">
                  <c:v>1164.23</c:v>
                </c:pt>
                <c:pt idx="1">
                  <c:v>1163.93</c:v>
                </c:pt>
                <c:pt idx="4">
                  <c:v>1292.09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163.42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42</a:t>
                    </a:r>
                  </a:p>
                  <a:p>
                    <a:r>
                      <a:t>1025.98</a:t>
                    </a:r>
                  </a:p>
                </c:rich>
              </c:tx>
              <c:dLblPos val="l"/>
              <c:showLegendKey val="0"/>
              <c:showVal val="1"/>
              <c:showCatName val="0"/>
              <c:showSerName val="0"/>
              <c:showPercent val="0"/>
              <c:showBubbleSize val="0"/>
            </c:dLbl>
            <c:dLbl>
              <c:idx val="1"/>
              <c:tx>
                <c:rich>
                  <a:bodyPr/>
                  <a:lstStyle/>
                  <a:p>
                    <a:r>
                      <a:t>IX 86</a:t>
                    </a:r>
                  </a:p>
                  <a:p>
                    <a:r>
                      <a:t>1137.7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54</a:t>
                    </a:r>
                  </a:p>
                  <a:p>
                    <a:r>
                      <a:t>5846.71</a:t>
                    </a:r>
                  </a:p>
                </c:rich>
              </c:tx>
              <c:dLblPos val="l"/>
              <c:showLegendKey val="0"/>
              <c:showVal val="1"/>
              <c:showCatName val="0"/>
              <c:showSerName val="0"/>
              <c:showPercent val="0"/>
              <c:showBubbleSize val="0"/>
            </c:dLbl>
            <c:dLbl>
              <c:idx val="4"/>
              <c:tx>
                <c:rich>
                  <a:bodyPr/>
                  <a:lstStyle/>
                  <a:p>
                    <a:r>
                      <a:t>IX 100</a:t>
                    </a:r>
                  </a:p>
                  <a:p>
                    <a:r>
                      <a:t>1139.49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Sheet1!$C$2:$C$6</c:f>
              <c:numCache>
                <c:formatCode>General</c:formatCode>
                <c:ptCount val="5"/>
                <c:pt idx="0">
                  <c:v>1025.98</c:v>
                </c:pt>
                <c:pt idx="1">
                  <c:v>1137.7</c:v>
                </c:pt>
                <c:pt idx="3">
                  <c:v>5846.71</c:v>
                </c:pt>
                <c:pt idx="4">
                  <c:v>1139.49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025.477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1389.38</a:t>
                    </a:r>
                  </a:p>
                </c:rich>
              </c:tx>
              <c:dLblPos val="l"/>
              <c:showLegendKey val="0"/>
              <c:showVal val="1"/>
              <c:showCatName val="0"/>
              <c:showSerName val="0"/>
              <c:showPercent val="0"/>
              <c:showBubbleSize val="0"/>
            </c:dLbl>
            <c:dLbl>
              <c:idx val="1"/>
              <c:tx>
                <c:rich>
                  <a:bodyPr/>
                  <a:lstStyle/>
                  <a:p>
                    <a:r>
                      <a:t>IX 100</a:t>
                    </a:r>
                  </a:p>
                  <a:p>
                    <a:r>
                      <a:t>1176.1</a:t>
                    </a:r>
                  </a:p>
                </c:rich>
              </c:tx>
              <c:dLblPos val="l"/>
              <c:showLegendKey val="0"/>
              <c:showVal val="1"/>
              <c:showCatName val="0"/>
              <c:showSerName val="0"/>
              <c:showPercent val="0"/>
              <c:showBubbleSize val="0"/>
            </c:dLbl>
            <c:dLbl>
              <c:idx val="2"/>
              <c:tx>
                <c:rich>
                  <a:bodyPr/>
                  <a:lstStyle/>
                  <a:p>
                    <a:r>
                      <a:t>IX 100</a:t>
                    </a:r>
                  </a:p>
                  <a:p>
                    <a:r>
                      <a:t>577.41</a:t>
                    </a:r>
                  </a:p>
                </c:rich>
              </c:tx>
              <c:dLblPos val="l"/>
              <c:showLegendKey val="0"/>
              <c:showVal val="1"/>
              <c:showCatName val="0"/>
              <c:showSerName val="0"/>
              <c:showPercent val="0"/>
              <c:showBubbleSize val="0"/>
            </c:dLbl>
            <c:dLbl>
              <c:idx val="3"/>
              <c:tx>
                <c:rich>
                  <a:bodyPr/>
                  <a:lstStyle/>
                  <a:p>
                    <a:r>
                      <a:t>IX 15</a:t>
                    </a:r>
                  </a:p>
                  <a:p>
                    <a:r>
                      <a:t>1184.72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Sheet1!$C$2:$C$5</c:f>
              <c:numCache>
                <c:formatCode>General</c:formatCode>
                <c:ptCount val="4"/>
                <c:pt idx="0">
                  <c:v>1389.38</c:v>
                </c:pt>
                <c:pt idx="1">
                  <c:v>1176.1</c:v>
                </c:pt>
                <c:pt idx="2">
                  <c:v>577.41</c:v>
                </c:pt>
                <c:pt idx="3">
                  <c:v>1184.72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Sheet1!$D$2:$D$5</c:f>
              <c:numCache>
                <c:formatCode>General</c:formatCode>
                <c:ptCount val="4"/>
                <c:pt idx="0">
                  <c:v>2015.19</c:v>
                </c:pt>
                <c:pt idx="1">
                  <c:v>1377.86</c:v>
                </c:pt>
                <c:pt idx="2">
                  <c:v>599.46</c:v>
                </c:pt>
                <c:pt idx="3">
                  <c:v>6443.68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Sheet1!$E$2:$E$5</c:f>
              <c:numCache>
                <c:formatCode>General</c:formatCode>
                <c:ptCount val="4"/>
                <c:pt idx="0">
                  <c:v>7634.6</c:v>
                </c:pt>
                <c:pt idx="1">
                  <c:v>4920.77</c:v>
                </c:pt>
                <c:pt idx="2">
                  <c:v>6272.33</c:v>
                </c:pt>
                <c:pt idx="3">
                  <c:v>8065.85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Sheet1!$F$2:$F$5</c:f>
              <c:numCache>
                <c:formatCode>General</c:formatCode>
                <c:ptCount val="4"/>
                <c:pt idx="0">
                  <c:v>7386.88</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25.1178"/>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324</a:t>
                    </a:r>
                  </a:p>
                  <a:p>
                    <a:r>
                      <a:t>4279.46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Sheet1!$C$2:$C$6</c:f>
              <c:numCache>
                <c:formatCode>General</c:formatCode>
                <c:ptCount val="5"/>
                <c:pt idx="1">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312.37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932.02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2">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2254.33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2254.33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1181.96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55</a:t>
                    </a:r>
                  </a:p>
                  <a:p>
                    <a:r>
                      <a:t>720.62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Sheet1!$C$2:$C$6</c:f>
              <c:numCache>
                <c:formatCode>General</c:formatCode>
                <c:ptCount val="5"/>
                <c:pt idx="1">
                  <c:v>720.62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Sheet1!$D$2:$D$6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Sheet1!$E$2:$E$6</c:f>
              <c:numCache>
                <c:formatCode>General</c:formatCode>
                <c:ptCount val="5"/>
                <c:pt idx="1">
                  <c:v>1881.24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716.90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1045.9</a:t>
                    </a:r>
                  </a:p>
                </c:rich>
              </c:tx>
              <c:dLblPos val="l"/>
              <c:showLegendKey val="0"/>
              <c:showVal val="1"/>
              <c:showCatName val="0"/>
              <c:showSerName val="0"/>
              <c:showPercent val="0"/>
              <c:showBubbleSize val="0"/>
            </c:dLbl>
            <c:dLbl>
              <c:idx val="1"/>
              <c:tx>
                <c:rich>
                  <a:bodyPr/>
                  <a:lstStyle/>
                  <a:p>
                    <a:r>
                      <a:t>IX 196</a:t>
                    </a:r>
                  </a:p>
                  <a:p>
                    <a:r>
                      <a:t>2552.0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2259.0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Sheet1!$C$2:$C$6</c:f>
              <c:numCache>
                <c:formatCode>General</c:formatCode>
                <c:ptCount val="5"/>
                <c:pt idx="0">
                  <c:v>1045.9</c:v>
                </c:pt>
                <c:pt idx="1">
                  <c:v>2552.0</c:v>
                </c:pt>
                <c:pt idx="3">
                  <c:v>2259.0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Sheet1!$D$2:$D$6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Sheet1!$E$2:$E$6</c:f>
              <c:numCache>
                <c:formatCode>General</c:formatCode>
                <c:ptCount val="5"/>
                <c:pt idx="1">
                  <c:v>1881.24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716.90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1138.35</a:t>
                    </a:r>
                  </a:p>
                </c:rich>
              </c:tx>
              <c:dLblPos val="l"/>
              <c:showLegendKey val="0"/>
              <c:showVal val="1"/>
              <c:showCatName val="0"/>
              <c:showSerName val="0"/>
              <c:showPercent val="0"/>
              <c:showBubbleSize val="0"/>
            </c:dLbl>
            <c:dLbl>
              <c:idx val="1"/>
              <c:tx>
                <c:rich>
                  <a:bodyPr/>
                  <a:lstStyle/>
                  <a:p>
                    <a:r>
                      <a:t>IX 86</a:t>
                    </a:r>
                  </a:p>
                  <a:p>
                    <a:r>
                      <a:t>1135.47</a:t>
                    </a:r>
                  </a:p>
                </c:rich>
              </c:tx>
              <c:dLblPos val="l"/>
              <c:showLegendKey val="0"/>
              <c:showVal val="1"/>
              <c:showCatName val="0"/>
              <c:showSerName val="0"/>
              <c:showPercent val="0"/>
              <c:showBubbleSize val="0"/>
            </c:dLbl>
            <c:dLbl>
              <c:idx val="2"/>
              <c:tx>
                <c:rich>
                  <a:bodyPr/>
                  <a:lstStyle/>
                  <a:p>
                    <a:r>
                      <a:t>IX 96</a:t>
                    </a:r>
                  </a:p>
                  <a:p>
                    <a:r>
                      <a:t>1367.38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Sheet1!$C$2:$C$6</c:f>
              <c:numCache>
                <c:formatCode>General</c:formatCode>
                <c:ptCount val="5"/>
                <c:pt idx="0">
                  <c:v>1138.35</c:v>
                </c:pt>
                <c:pt idx="1">
                  <c:v>1135.47</c:v>
                </c:pt>
                <c:pt idx="2">
                  <c:v>1367.38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134.96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1053.4</a:t>
                    </a:r>
                  </a:p>
                </c:rich>
              </c:tx>
              <c:dLblPos val="l"/>
              <c:showLegendKey val="0"/>
              <c:showVal val="1"/>
              <c:showCatName val="0"/>
              <c:showSerName val="0"/>
              <c:showPercent val="0"/>
              <c:showBubbleSize val="0"/>
            </c:dLbl>
            <c:dLbl>
              <c:idx val="1"/>
              <c:tx>
                <c:rich>
                  <a:bodyPr/>
                  <a:lstStyle/>
                  <a:p>
                    <a:r>
                      <a:t>IX 86</a:t>
                    </a:r>
                  </a:p>
                  <a:p>
                    <a:r>
                      <a:t>1131.81</a:t>
                    </a:r>
                  </a:p>
                </c:rich>
              </c:tx>
              <c:dLblPos val="l"/>
              <c:showLegendKey val="0"/>
              <c:showVal val="1"/>
              <c:showCatName val="0"/>
              <c:showSerName val="0"/>
              <c:showPercent val="0"/>
              <c:showBubbleSize val="0"/>
            </c:dLbl>
            <c:dLbl>
              <c:idx val="2"/>
              <c:tx>
                <c:rich>
                  <a:bodyPr/>
                  <a:lstStyle/>
                  <a:p>
                    <a:r>
                      <a:t>IX 88</a:t>
                    </a:r>
                  </a:p>
                  <a:p>
                    <a:r>
                      <a:t>1251.85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88</a:t>
                    </a:r>
                  </a:p>
                  <a:p>
                    <a:r>
                      <a:t>5512.05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Sheet1!$C$2:$C$6</c:f>
              <c:numCache>
                <c:formatCode>General</c:formatCode>
                <c:ptCount val="5"/>
                <c:pt idx="0">
                  <c:v>1053.4</c:v>
                </c:pt>
                <c:pt idx="1">
                  <c:v>1131.81</c:v>
                </c:pt>
                <c:pt idx="2">
                  <c:v>1251.85</c:v>
                </c:pt>
                <c:pt idx="4">
                  <c:v>5512.05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052.90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236</a:t>
                    </a:r>
                  </a:p>
                  <a:p>
                    <a:r>
                      <a:t>3103.44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Sheet1!$C$2:$C$6</c:f>
              <c:numCache>
                <c:formatCode>General</c:formatCode>
                <c:ptCount val="5"/>
                <c:pt idx="1">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264.12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0</a:t>
                    </a:r>
                  </a:p>
                  <a:p>
                    <a:r>
                      <a:t>None</a:t>
                    </a:r>
                  </a:p>
                </c:rich>
              </c:tx>
              <c:dLblPos val="l"/>
              <c:showLegendKey val="0"/>
              <c:showVal val="1"/>
              <c:showCatName val="0"/>
              <c:showSerName val="0"/>
              <c:showPercent val="0"/>
              <c:showBubbleSize val="0"/>
            </c:dLbl>
            <c:dLbl>
              <c:idx val="2"/>
              <c:tx>
                <c:rich>
                  <a:bodyPr/>
                  <a:lstStyle/>
                  <a:p>
                    <a:r>
                      <a:t>IX 100</a:t>
                    </a:r>
                  </a:p>
                  <a:p>
                    <a:r>
                      <a:t>1160.36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Sheet1!$C$2:$C$5</c:f>
              <c:numCache>
                <c:formatCode>General</c:formatCode>
                <c:ptCount val="4"/>
                <c:pt idx="2">
                  <c:v>1160.36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60</a:t>
                    </a:r>
                  </a:p>
                  <a:p>
                    <a:r>
                      <a:t>1201.81</a:t>
                    </a:r>
                  </a:p>
                </c:rich>
              </c:tx>
              <c:dLblPos val="l"/>
              <c:showLegendKey val="0"/>
              <c:showVal val="1"/>
              <c:showCatName val="0"/>
              <c:showSerName val="0"/>
              <c:showPercent val="0"/>
              <c:showBubbleSize val="0"/>
            </c:dLbl>
            <c:dLbl>
              <c:idx val="1"/>
              <c:tx>
                <c:rich>
                  <a:bodyPr/>
                  <a:lstStyle/>
                  <a:p>
                    <a:r>
                      <a:t>IX 11</a:t>
                    </a:r>
                  </a:p>
                  <a:p>
                    <a:r>
                      <a:t>766.43</a:t>
                    </a:r>
                  </a:p>
                </c:rich>
              </c:tx>
              <c:dLblPos val="l"/>
              <c:showLegendKey val="0"/>
              <c:showVal val="1"/>
              <c:showCatName val="0"/>
              <c:showSerName val="0"/>
              <c:showPercent val="0"/>
              <c:showBubbleSize val="0"/>
            </c:dLbl>
            <c:dLbl>
              <c:idx val="2"/>
              <c:tx>
                <c:rich>
                  <a:bodyPr/>
                  <a:lstStyle/>
                  <a:p>
                    <a:r>
                      <a:t>IX 100</a:t>
                    </a:r>
                  </a:p>
                  <a:p>
                    <a:r>
                      <a:t>978.47</a:t>
                    </a:r>
                  </a:p>
                </c:rich>
              </c:tx>
              <c:dLblPos val="l"/>
              <c:showLegendKey val="0"/>
              <c:showVal val="1"/>
              <c:showCatName val="0"/>
              <c:showSerName val="0"/>
              <c:showPercent val="0"/>
              <c:showBubbleSize val="0"/>
            </c:dLbl>
            <c:dLbl>
              <c:idx val="3"/>
              <c:tx>
                <c:rich>
                  <a:bodyPr/>
                  <a:lstStyle/>
                  <a:p>
                    <a:r>
                      <a:t>IX 100</a:t>
                    </a:r>
                  </a:p>
                  <a:p>
                    <a:r>
                      <a:t>533.29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Sheet1!$C$2:$C$5</c:f>
              <c:numCache>
                <c:formatCode>General</c:formatCode>
                <c:ptCount val="4"/>
                <c:pt idx="0">
                  <c:v>1201.81</c:v>
                </c:pt>
                <c:pt idx="1">
                  <c:v>766.43</c:v>
                </c:pt>
                <c:pt idx="2">
                  <c:v>978.47</c:v>
                </c:pt>
                <c:pt idx="3">
                  <c:v>533.29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Sheet1!$D$2:$D$5</c:f>
              <c:numCache>
                <c:formatCode>General</c:formatCode>
                <c:ptCount val="4"/>
                <c:pt idx="0">
                  <c:v>1993.84</c:v>
                </c:pt>
                <c:pt idx="1">
                  <c:v>4530.93</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Sheet1!$E$2:$E$5</c:f>
              <c:numCache>
                <c:formatCode>General</c:formatCode>
                <c:ptCount val="4"/>
                <c:pt idx="0">
                  <c:v>6903.09</c:v>
                </c:pt>
                <c:pt idx="1">
                  <c:v>6800.92</c:v>
                </c:pt>
                <c:pt idx="2">
                  <c:v>3718.16</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Sheet1!$F$2:$F$5</c:f>
              <c:numCache>
                <c:formatCode>General</c:formatCode>
                <c:ptCount val="4"/>
                <c:pt idx="0">
                  <c:v>6401.68</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48.64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1402.69</a:t>
                    </a:r>
                  </a:p>
                </c:rich>
              </c:tx>
              <c:dLblPos val="l"/>
              <c:showLegendKey val="0"/>
              <c:showVal val="1"/>
              <c:showCatName val="0"/>
              <c:showSerName val="0"/>
              <c:showPercent val="0"/>
              <c:showBubbleSize val="0"/>
            </c:dLbl>
            <c:dLbl>
              <c:idx val="1"/>
              <c:tx>
                <c:rich>
                  <a:bodyPr/>
                  <a:lstStyle/>
                  <a:p>
                    <a:r>
                      <a:t>IX 100</a:t>
                    </a:r>
                  </a:p>
                  <a:p>
                    <a:r>
                      <a:t>1180.04</a:t>
                    </a:r>
                  </a:p>
                </c:rich>
              </c:tx>
              <c:dLblPos val="l"/>
              <c:showLegendKey val="0"/>
              <c:showVal val="1"/>
              <c:showCatName val="0"/>
              <c:showSerName val="0"/>
              <c:showPercent val="0"/>
              <c:showBubbleSize val="0"/>
            </c:dLbl>
            <c:dLbl>
              <c:idx val="2"/>
              <c:tx>
                <c:rich>
                  <a:bodyPr/>
                  <a:lstStyle/>
                  <a:p>
                    <a:r>
                      <a:t>IX 100</a:t>
                    </a:r>
                  </a:p>
                  <a:p>
                    <a:r>
                      <a:t>563.77</a:t>
                    </a:r>
                  </a:p>
                </c:rich>
              </c:tx>
              <c:dLblPos val="l"/>
              <c:showLegendKey val="0"/>
              <c:showVal val="1"/>
              <c:showCatName val="0"/>
              <c:showSerName val="0"/>
              <c:showPercent val="0"/>
              <c:showBubbleSize val="0"/>
            </c:dLbl>
            <c:dLbl>
              <c:idx val="3"/>
              <c:tx>
                <c:rich>
                  <a:bodyPr/>
                  <a:lstStyle/>
                  <a:p>
                    <a:r>
                      <a:t>IX 3</a:t>
                    </a:r>
                  </a:p>
                  <a:p>
                    <a:r>
                      <a:t>257.67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Sheet1!$C$2:$C$5</c:f>
              <c:numCache>
                <c:formatCode>General</c:formatCode>
                <c:ptCount val="4"/>
                <c:pt idx="0">
                  <c:v>1402.69</c:v>
                </c:pt>
                <c:pt idx="1">
                  <c:v>1180.04</c:v>
                </c:pt>
                <c:pt idx="2">
                  <c:v>563.77</c:v>
                </c:pt>
                <c:pt idx="3">
                  <c:v>257.67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Sheet1!$D$2:$D$5</c:f>
              <c:numCache>
                <c:formatCode>General</c:formatCode>
                <c:ptCount val="4"/>
                <c:pt idx="0">
                  <c:v>2101.88</c:v>
                </c:pt>
                <c:pt idx="1">
                  <c:v>1378.59</c:v>
                </c:pt>
                <c:pt idx="2">
                  <c:v>609.9</c:v>
                </c:pt>
                <c:pt idx="3">
                  <c:v>4534.13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Sheet1!$F$2:$F$5</c:f>
              <c:numCache>
                <c:formatCode>General</c:formatCode>
                <c:ptCount val="4"/>
                <c:pt idx="0">
                  <c:v>7456.45</c:v>
                </c:pt>
                <c:pt idx="2">
                  <c:v>13608.0</c:v>
                </c:pt>
                <c:pt idx="3">
                  <c:v>9811.71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608.5"/>
          <c:min val="257.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45</a:t>
                    </a:r>
                  </a:p>
                  <a:p>
                    <a:r>
                      <a:t>547.92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Sheet1!$C$2:$C$5</c:f>
              <c:numCache>
                <c:formatCode>General</c:formatCode>
                <c:ptCount val="4"/>
                <c:pt idx="2">
                  <c:v>547.92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Sheet1!$D$2:$D$5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Sheet1!$E$2:$E$5</c:f>
              <c:numCache>
                <c:formatCode>General</c:formatCode>
                <c:ptCount val="4"/>
                <c:pt idx="2">
                  <c:v>1933.32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33.8171"/>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907.8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212</a:t>
                    </a:r>
                  </a:p>
                  <a:p>
                    <a:r>
                      <a:t>3057.0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Sheet1!$C$2:$C$5</c:f>
              <c:numCache>
                <c:formatCode>General</c:formatCode>
                <c:ptCount val="4"/>
                <c:pt idx="0">
                  <c:v>907.8</c:v>
                </c:pt>
                <c:pt idx="3">
                  <c:v>3057.0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Sheet1!$D$2:$D$5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Sheet1!$E$2:$E$5</c:f>
              <c:numCache>
                <c:formatCode>General</c:formatCode>
                <c:ptCount val="4"/>
                <c:pt idx="2">
                  <c:v>1933.32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7.5"/>
          <c:min val="705.8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1155.12</a:t>
                    </a:r>
                  </a:p>
                </c:rich>
              </c:tx>
              <c:dLblPos val="l"/>
              <c:showLegendKey val="0"/>
              <c:showVal val="1"/>
              <c:showCatName val="0"/>
              <c:showSerName val="0"/>
              <c:showPercent val="0"/>
              <c:showBubbleSize val="0"/>
            </c:dLbl>
            <c:dLbl>
              <c:idx val="1"/>
              <c:tx>
                <c:rich>
                  <a:bodyPr/>
                  <a:lstStyle/>
                  <a:p>
                    <a:r>
                      <a:t>IX 90</a:t>
                    </a:r>
                  </a:p>
                  <a:p>
                    <a:r>
                      <a:t>1194.82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102</a:t>
                    </a:r>
                  </a:p>
                  <a:p>
                    <a:r>
                      <a:t>1402.18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Sheet1!$C$2:$C$6</c:f>
              <c:numCache>
                <c:formatCode>General</c:formatCode>
                <c:ptCount val="5"/>
                <c:pt idx="0">
                  <c:v>1155.12</c:v>
                </c:pt>
                <c:pt idx="1">
                  <c:v>1194.82</c:v>
                </c:pt>
                <c:pt idx="3">
                  <c:v>1402.18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154.62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47</a:t>
                    </a:r>
                  </a:p>
                  <a:p>
                    <a:r>
                      <a:t>1056.38</a:t>
                    </a:r>
                  </a:p>
                </c:rich>
              </c:tx>
              <c:dLblPos val="l"/>
              <c:showLegendKey val="0"/>
              <c:showVal val="1"/>
              <c:showCatName val="0"/>
              <c:showSerName val="0"/>
              <c:showPercent val="0"/>
              <c:showBubbleSize val="0"/>
            </c:dLbl>
            <c:dLbl>
              <c:idx val="1"/>
              <c:tx>
                <c:rich>
                  <a:bodyPr/>
                  <a:lstStyle/>
                  <a:p>
                    <a:r>
                      <a:t>IX 82</a:t>
                    </a:r>
                  </a:p>
                  <a:p>
                    <a:r>
                      <a:t>1095.05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85</a:t>
                    </a:r>
                  </a:p>
                  <a:p>
                    <a:r>
                      <a:t>1175.05</a:t>
                    </a:r>
                  </a:p>
                </c:rich>
              </c:tx>
              <c:dLblPos val="l"/>
              <c:showLegendKey val="0"/>
              <c:showVal val="1"/>
              <c:showCatName val="0"/>
              <c:showSerName val="0"/>
              <c:showPercent val="0"/>
              <c:showBubbleSize val="0"/>
            </c:dLbl>
            <c:dLbl>
              <c:idx val="4"/>
              <c:tx>
                <c:rich>
                  <a:bodyPr/>
                  <a:lstStyle/>
                  <a:p>
                    <a:r>
                      <a:t>IX 34</a:t>
                    </a:r>
                  </a:p>
                  <a:p>
                    <a:r>
                      <a:t>5096.5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Sheet1!$C$2:$C$6</c:f>
              <c:numCache>
                <c:formatCode>General</c:formatCode>
                <c:ptCount val="5"/>
                <c:pt idx="0">
                  <c:v>1056.38</c:v>
                </c:pt>
                <c:pt idx="1">
                  <c:v>1095.05</c:v>
                </c:pt>
                <c:pt idx="3">
                  <c:v>1175.05</c:v>
                </c:pt>
                <c:pt idx="4">
                  <c:v>5096.5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055.878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318</a:t>
                    </a:r>
                  </a:p>
                  <a:p>
                    <a:r>
                      <a:t>4233.14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Sheet1!$C$2:$C$6</c:f>
              <c:numCache>
                <c:formatCode>General</c:formatCode>
                <c:ptCount val="5"/>
                <c:pt idx="1">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302.241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727.54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20706.29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727.04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594.51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Sheet1!$C$2:$C$6</c:f>
              <c:numCache>
                <c:formatCode>General</c:formatCode>
                <c:ptCount val="5"/>
                <c:pt idx="1">
                  <c:v>594.51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Sheet1!$D$2:$D$6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Sheet1!$E$2:$E$6</c:f>
              <c:numCache>
                <c:formatCode>General</c:formatCode>
                <c:ptCount val="5"/>
                <c:pt idx="1">
                  <c:v>2384.06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1070.52</a:t>
                    </a:r>
                  </a:p>
                </c:rich>
              </c:tx>
              <c:dLblPos val="l"/>
              <c:showLegendKey val="0"/>
              <c:showVal val="1"/>
              <c:showCatName val="0"/>
              <c:showSerName val="0"/>
              <c:showPercent val="0"/>
              <c:showBubbleSize val="0"/>
            </c:dLbl>
            <c:dLbl>
              <c:idx val="1"/>
              <c:tx>
                <c:rich>
                  <a:bodyPr/>
                  <a:lstStyle/>
                  <a:p>
                    <a:r>
                      <a:t>IX 66</a:t>
                    </a:r>
                  </a:p>
                  <a:p>
                    <a:r>
                      <a:t>849.29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2177.38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Sheet1!$C$2:$C$6</c:f>
              <c:numCache>
                <c:formatCode>General</c:formatCode>
                <c:ptCount val="5"/>
                <c:pt idx="0">
                  <c:v>1070.52</c:v>
                </c:pt>
                <c:pt idx="1">
                  <c:v>849.29</c:v>
                </c:pt>
                <c:pt idx="3">
                  <c:v>2177.38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Sheet1!$D$2:$D$6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Sheet1!$E$2:$E$6</c:f>
              <c:numCache>
                <c:formatCode>General</c:formatCode>
                <c:ptCount val="5"/>
                <c:pt idx="1">
                  <c:v>2384.06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681.94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1183.4</a:t>
                    </a:r>
                  </a:p>
                </c:rich>
              </c:tx>
              <c:dLblPos val="l"/>
              <c:showLegendKey val="0"/>
              <c:showVal val="1"/>
              <c:showCatName val="0"/>
              <c:showSerName val="0"/>
              <c:showPercent val="0"/>
              <c:showBubbleSize val="0"/>
            </c:dLbl>
            <c:dLbl>
              <c:idx val="1"/>
              <c:tx>
                <c:rich>
                  <a:bodyPr/>
                  <a:lstStyle/>
                  <a:p>
                    <a:r>
                      <a:t>IX 100</a:t>
                    </a:r>
                  </a:p>
                  <a:p>
                    <a:r>
                      <a:t>1223.61</a:t>
                    </a:r>
                  </a:p>
                </c:rich>
              </c:tx>
              <c:dLblPos val="l"/>
              <c:showLegendKey val="0"/>
              <c:showVal val="1"/>
              <c:showCatName val="0"/>
              <c:showSerName val="0"/>
              <c:showPercent val="0"/>
              <c:showBubbleSize val="0"/>
            </c:dLbl>
            <c:dLbl>
              <c:idx val="2"/>
              <c:tx>
                <c:rich>
                  <a:bodyPr/>
                  <a:lstStyle/>
                  <a:p>
                    <a:r>
                      <a:t>IX 100</a:t>
                    </a:r>
                  </a:p>
                  <a:p>
                    <a:r>
                      <a:t>1480.31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Sheet1!$C$2:$C$6</c:f>
              <c:numCache>
                <c:formatCode>General</c:formatCode>
                <c:ptCount val="5"/>
                <c:pt idx="0">
                  <c:v>1183.4</c:v>
                </c:pt>
                <c:pt idx="1">
                  <c:v>1223.61</c:v>
                </c:pt>
                <c:pt idx="2">
                  <c:v>1480.31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182.897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60</a:t>
                    </a:r>
                  </a:p>
                  <a:p>
                    <a:r>
                      <a:t>1342.1</a:t>
                    </a:r>
                  </a:p>
                </c:rich>
              </c:tx>
              <c:dLblPos val="l"/>
              <c:showLegendKey val="0"/>
              <c:showVal val="1"/>
              <c:showCatName val="0"/>
              <c:showSerName val="0"/>
              <c:showPercent val="0"/>
              <c:showBubbleSize val="0"/>
            </c:dLbl>
            <c:dLbl>
              <c:idx val="1"/>
              <c:tx>
                <c:rich>
                  <a:bodyPr/>
                  <a:lstStyle/>
                  <a:p>
                    <a:r>
                      <a:t>IX 15</a:t>
                    </a:r>
                  </a:p>
                  <a:p>
                    <a:r>
                      <a:t>1159.14</a:t>
                    </a:r>
                  </a:p>
                </c:rich>
              </c:tx>
              <c:dLblPos val="l"/>
              <c:showLegendKey val="0"/>
              <c:showVal val="1"/>
              <c:showCatName val="0"/>
              <c:showSerName val="0"/>
              <c:showPercent val="0"/>
              <c:showBubbleSize val="0"/>
            </c:dLbl>
            <c:dLbl>
              <c:idx val="2"/>
              <c:tx>
                <c:rich>
                  <a:bodyPr/>
                  <a:lstStyle/>
                  <a:p>
                    <a:r>
                      <a:t>IX 100</a:t>
                    </a:r>
                  </a:p>
                  <a:p>
                    <a:r>
                      <a:t>1139.26</a:t>
                    </a:r>
                  </a:p>
                </c:rich>
              </c:tx>
              <c:dLblPos val="l"/>
              <c:showLegendKey val="0"/>
              <c:showVal val="1"/>
              <c:showCatName val="0"/>
              <c:showSerName val="0"/>
              <c:showPercent val="0"/>
              <c:showBubbleSize val="0"/>
            </c:dLbl>
            <c:dLbl>
              <c:idx val="3"/>
              <c:tx>
                <c:rich>
                  <a:bodyPr/>
                  <a:lstStyle/>
                  <a:p>
                    <a:r>
                      <a:t>IX 100</a:t>
                    </a:r>
                  </a:p>
                  <a:p>
                    <a:r>
                      <a:t>589.15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Sheet1!$C$2:$C$5</c:f>
              <c:numCache>
                <c:formatCode>General</c:formatCode>
                <c:ptCount val="4"/>
                <c:pt idx="0">
                  <c:v>1342.1</c:v>
                </c:pt>
                <c:pt idx="1">
                  <c:v>1159.14</c:v>
                </c:pt>
                <c:pt idx="2">
                  <c:v>1139.26</c:v>
                </c:pt>
                <c:pt idx="3">
                  <c:v>589.15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Sheet1!$D$2:$D$5</c:f>
              <c:numCache>
                <c:formatCode>General</c:formatCode>
                <c:ptCount val="4"/>
                <c:pt idx="0">
                  <c:v>2235.18</c:v>
                </c:pt>
                <c:pt idx="1">
                  <c:v>6470.23</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Sheet1!$E$2:$E$5</c:f>
              <c:numCache>
                <c:formatCode>General</c:formatCode>
                <c:ptCount val="4"/>
                <c:pt idx="0">
                  <c:v>7862.98</c:v>
                </c:pt>
                <c:pt idx="1">
                  <c:v>7702.08</c:v>
                </c:pt>
                <c:pt idx="2">
                  <c:v>4006.3</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Sheet1!$F$2:$F$5</c:f>
              <c:numCache>
                <c:formatCode>General</c:formatCode>
                <c:ptCount val="4"/>
                <c:pt idx="0">
                  <c:v>7259.15</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37.4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1072.76</a:t>
                    </a:r>
                  </a:p>
                </c:rich>
              </c:tx>
              <c:dLblPos val="l"/>
              <c:showLegendKey val="0"/>
              <c:showVal val="1"/>
              <c:showCatName val="0"/>
              <c:showSerName val="0"/>
              <c:showPercent val="0"/>
              <c:showBubbleSize val="0"/>
            </c:dLbl>
            <c:dLbl>
              <c:idx val="1"/>
              <c:tx>
                <c:rich>
                  <a:bodyPr/>
                  <a:lstStyle/>
                  <a:p>
                    <a:r>
                      <a:t>IX 83</a:t>
                    </a:r>
                  </a:p>
                  <a:p>
                    <a:r>
                      <a:t>1117.98</a:t>
                    </a:r>
                  </a:p>
                </c:rich>
              </c:tx>
              <c:dLblPos val="l"/>
              <c:showLegendKey val="0"/>
              <c:showVal val="1"/>
              <c:showCatName val="0"/>
              <c:showSerName val="0"/>
              <c:showPercent val="0"/>
              <c:showBubbleSize val="0"/>
            </c:dLbl>
            <c:dLbl>
              <c:idx val="2"/>
              <c:tx>
                <c:rich>
                  <a:bodyPr/>
                  <a:lstStyle/>
                  <a:p>
                    <a:r>
                      <a:t>IX 100</a:t>
                    </a:r>
                  </a:p>
                  <a:p>
                    <a:r>
                      <a:t>1396.42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42</a:t>
                    </a:r>
                  </a:p>
                  <a:p>
                    <a:r>
                      <a:t>6429.07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Sheet1!$C$2:$C$6</c:f>
              <c:numCache>
                <c:formatCode>General</c:formatCode>
                <c:ptCount val="5"/>
                <c:pt idx="0">
                  <c:v>1072.76</c:v>
                </c:pt>
                <c:pt idx="1">
                  <c:v>1117.98</c:v>
                </c:pt>
                <c:pt idx="2">
                  <c:v>1396.42</c:v>
                </c:pt>
                <c:pt idx="4">
                  <c:v>6429.07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072.263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320</a:t>
                    </a:r>
                  </a:p>
                  <a:p>
                    <a:r>
                      <a:t>4326.95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Sheet1!$C$2:$C$6</c:f>
              <c:numCache>
                <c:formatCode>General</c:formatCode>
                <c:ptCount val="5"/>
                <c:pt idx="1">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325.025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818.18</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Sheet1!$C$2:$C$5</c:f>
              <c:numCache>
                <c:formatCode>General</c:formatCode>
                <c:ptCount val="4"/>
                <c:pt idx="1">
                  <c:v>818.18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Sheet1!$E$2:$E$5</c:f>
              <c:numCache>
                <c:formatCode>General</c:formatCode>
                <c:ptCount val="4"/>
                <c:pt idx="2">
                  <c:v>15252.62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pt idx="2">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49</a:t>
                    </a:r>
                  </a:p>
                  <a:p>
                    <a:r>
                      <a:t>645.62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Sheet1!$C$2:$C$6</c:f>
              <c:numCache>
                <c:formatCode>General</c:formatCode>
                <c:ptCount val="5"/>
                <c:pt idx="1">
                  <c:v>645.62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Eucerin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Sheet1!$E$2:$E$6</c:f>
              <c:numCache>
                <c:formatCode>General</c:formatCode>
                <c:ptCount val="5"/>
                <c:pt idx="1">
                  <c:v>2521.18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Nivea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Sheet1!$F$2:$F$6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45.12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1226.73</a:t>
                    </a:r>
                  </a:p>
                </c:rich>
              </c:tx>
              <c:dLblPos val="l"/>
              <c:showLegendKey val="0"/>
              <c:showVal val="1"/>
              <c:showCatName val="0"/>
              <c:showSerName val="0"/>
              <c:showPercent val="0"/>
              <c:showBubbleSize val="0"/>
            </c:dLbl>
            <c:dLbl>
              <c:idx val="1"/>
              <c:tx>
                <c:rich>
                  <a:bodyPr/>
                  <a:lstStyle/>
                  <a:p>
                    <a:r>
                      <a:t>IX 76</a:t>
                    </a:r>
                  </a:p>
                  <a:p>
                    <a:r>
                      <a:t>1008.2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1685.5</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Sheet1!$C$2:$C$6</c:f>
              <c:numCache>
                <c:formatCode>General</c:formatCode>
                <c:ptCount val="5"/>
                <c:pt idx="0">
                  <c:v>1226.73</c:v>
                </c:pt>
                <c:pt idx="1">
                  <c:v>1008.2</c:v>
                </c:pt>
                <c:pt idx="3">
                  <c:v>1685.5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Sheet1!$D$2:$D$6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Sheet1!$E$2:$E$6</c:f>
              <c:numCache>
                <c:formatCode>General</c:formatCode>
                <c:ptCount val="5"/>
                <c:pt idx="1">
                  <c:v>2521.18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98.6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1164.25</a:t>
                    </a:r>
                  </a:p>
                </c:rich>
              </c:tx>
              <c:dLblPos val="l"/>
              <c:showLegendKey val="0"/>
              <c:showVal val="1"/>
              <c:showCatName val="0"/>
              <c:showSerName val="0"/>
              <c:showPercent val="0"/>
              <c:showBubbleSize val="0"/>
            </c:dLbl>
            <c:dLbl>
              <c:idx val="1"/>
              <c:tx>
                <c:rich>
                  <a:bodyPr/>
                  <a:lstStyle/>
                  <a:p>
                    <a:r>
                      <a:t>IX 92</a:t>
                    </a:r>
                  </a:p>
                  <a:p>
                    <a:r>
                      <a:t>1229.11</a:t>
                    </a:r>
                  </a:p>
                </c:rich>
              </c:tx>
              <c:dLblPos val="l"/>
              <c:showLegendKey val="0"/>
              <c:showVal val="1"/>
              <c:showCatName val="0"/>
              <c:showSerName val="0"/>
              <c:showPercent val="0"/>
              <c:showBubbleSize val="0"/>
            </c:dLbl>
            <c:dLbl>
              <c:idx val="2"/>
              <c:tx>
                <c:rich>
                  <a:bodyPr/>
                  <a:lstStyle/>
                  <a:p>
                    <a:r>
                      <a:t>IX 100</a:t>
                    </a:r>
                  </a:p>
                  <a:p>
                    <a:r>
                      <a:t>1464.96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Sheet1!$C$2:$C$6</c:f>
              <c:numCache>
                <c:formatCode>General</c:formatCode>
                <c:ptCount val="5"/>
                <c:pt idx="0">
                  <c:v>1164.25</c:v>
                </c:pt>
                <c:pt idx="1">
                  <c:v>1229.11</c:v>
                </c:pt>
                <c:pt idx="2">
                  <c:v>1464.96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43</a:t>
                    </a:r>
                  </a:p>
                  <a:p>
                    <a:r>
                      <a:t>1083.92</a:t>
                    </a:r>
                  </a:p>
                </c:rich>
              </c:tx>
              <c:dLblPos val="l"/>
              <c:showLegendKey val="0"/>
              <c:showVal val="1"/>
              <c:showCatName val="0"/>
              <c:showSerName val="0"/>
              <c:showPercent val="0"/>
              <c:showBubbleSize val="0"/>
            </c:dLbl>
            <c:dLbl>
              <c:idx val="1"/>
              <c:tx>
                <c:rich>
                  <a:bodyPr/>
                  <a:lstStyle/>
                  <a:p>
                    <a:r>
                      <a:t>IX 83</a:t>
                    </a:r>
                  </a:p>
                  <a:p>
                    <a:r>
                      <a:t>1111.5</a:t>
                    </a:r>
                  </a:p>
                </c:rich>
              </c:tx>
              <c:dLblPos val="l"/>
              <c:showLegendKey val="0"/>
              <c:showVal val="1"/>
              <c:showCatName val="0"/>
              <c:showSerName val="0"/>
              <c:showPercent val="0"/>
              <c:showBubbleSize val="0"/>
            </c:dLbl>
            <c:dLbl>
              <c:idx val="2"/>
              <c:tx>
                <c:rich>
                  <a:bodyPr/>
                  <a:lstStyle/>
                  <a:p>
                    <a:r>
                      <a:t>IX 100</a:t>
                    </a:r>
                  </a:p>
                  <a:p>
                    <a:r>
                      <a:t>1380.52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101</a:t>
                    </a:r>
                  </a:p>
                  <a:p>
                    <a:r>
                      <a:t>6206.09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Sheet1!$C$2:$C$6</c:f>
              <c:numCache>
                <c:formatCode>General</c:formatCode>
                <c:ptCount val="5"/>
                <c:pt idx="0">
                  <c:v>1083.92</c:v>
                </c:pt>
                <c:pt idx="1">
                  <c:v>1111.5</c:v>
                </c:pt>
                <c:pt idx="2">
                  <c:v>1380.52</c:v>
                </c:pt>
                <c:pt idx="4">
                  <c:v>6206.09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324</a:t>
                    </a:r>
                  </a:p>
                  <a:p>
                    <a:r>
                      <a:t>4326.43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Sheet1!$C$2:$C$6</c:f>
              <c:numCache>
                <c:formatCode>General</c:formatCode>
                <c:ptCount val="5"/>
                <c:pt idx="1">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Sheet1!$C$2:$C$5</c:f>
              <c:numCache>
                <c:formatCode>General</c:formatCode>
                <c:ptCount val="4"/>
                <c:pt idx="0">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77</a:t>
                    </a:r>
                  </a:p>
                  <a:p>
                    <a:r>
                      <a:t>1377.19</a:t>
                    </a:r>
                  </a:p>
                </c:rich>
              </c:tx>
              <c:dLblPos val="l"/>
              <c:showLegendKey val="0"/>
              <c:showVal val="1"/>
              <c:showCatName val="0"/>
              <c:showSerName val="0"/>
              <c:showPercent val="0"/>
              <c:showBubbleSize val="0"/>
            </c:dLbl>
            <c:dLbl>
              <c:idx val="1"/>
              <c:tx>
                <c:rich>
                  <a:bodyPr/>
                  <a:lstStyle/>
                  <a:p>
                    <a:r>
                      <a:t>IX 100</a:t>
                    </a:r>
                  </a:p>
                  <a:p>
                    <a:r>
                      <a:t>1196.91</a:t>
                    </a:r>
                  </a:p>
                </c:rich>
              </c:tx>
              <c:dLblPos val="l"/>
              <c:showLegendKey val="0"/>
              <c:showVal val="1"/>
              <c:showCatName val="0"/>
              <c:showSerName val="0"/>
              <c:showPercent val="0"/>
              <c:showBubbleSize val="0"/>
            </c:dLbl>
            <c:dLbl>
              <c:idx val="2"/>
              <c:tx>
                <c:rich>
                  <a:bodyPr/>
                  <a:lstStyle/>
                  <a:p>
                    <a:r>
                      <a:t>IX 100</a:t>
                    </a:r>
                  </a:p>
                  <a:p>
                    <a:r>
                      <a:t>588.83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Sheet1!$C$2:$C$5</c:f>
              <c:numCache>
                <c:formatCode>General</c:formatCode>
                <c:ptCount val="4"/>
                <c:pt idx="0">
                  <c:v>1377.19</c:v>
                </c:pt>
                <c:pt idx="1">
                  <c:v>1196.91</c:v>
                </c:pt>
                <c:pt idx="2">
                  <c:v>588.83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Sheet1!$D$2:$D$5</c:f>
              <c:numCache>
                <c:formatCode>General</c:formatCode>
                <c:ptCount val="4"/>
                <c:pt idx="0">
                  <c:v>1790.48</c:v>
                </c:pt>
                <c:pt idx="1">
                  <c:v>1385.78</c:v>
                </c:pt>
                <c:pt idx="2">
                  <c:v>603.34</c:v>
                </c:pt>
                <c:pt idx="3">
                  <c:v>26468.0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468.5"/>
          <c:min val="588.33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1910.17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1910.17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40</a:t>
                    </a:r>
                  </a:p>
                  <a:p>
                    <a:r>
                      <a:t>533.25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Sheet1!$C$2:$C$6</c:f>
              <c:numCache>
                <c:formatCode>General</c:formatCode>
                <c:ptCount val="5"/>
                <c:pt idx="0">
                  <c:v>533.25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43.625"/>
          <c:min val="532.7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647.1</a:t>
                    </a:r>
                  </a:p>
                </c:rich>
              </c:tx>
              <c:dLblPos val="l"/>
              <c:showLegendKey val="0"/>
              <c:showVal val="1"/>
              <c:showCatName val="0"/>
              <c:showSerName val="0"/>
              <c:showPercent val="0"/>
              <c:showBubbleSize val="0"/>
            </c:dLbl>
            <c:dLbl>
              <c:idx val="1"/>
              <c:tx>
                <c:rich>
                  <a:bodyPr/>
                  <a:lstStyle/>
                  <a:p>
                    <a:r>
                      <a:t>IX 100</a:t>
                    </a:r>
                  </a:p>
                  <a:p>
                    <a:r>
                      <a:t>1102.77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1543.46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Sheet1!$C$2:$C$6</c:f>
              <c:numCache>
                <c:formatCode>General</c:formatCode>
                <c:ptCount val="5"/>
                <c:pt idx="0">
                  <c:v>647.1</c:v>
                </c:pt>
                <c:pt idx="1">
                  <c:v>1102.77</c:v>
                </c:pt>
                <c:pt idx="3">
                  <c:v>1543.46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43.625"/>
          <c:min val="646.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1225.77</a:t>
                    </a:r>
                  </a:p>
                </c:rich>
              </c:tx>
              <c:dLblPos val="l"/>
              <c:showLegendKey val="0"/>
              <c:showVal val="1"/>
              <c:showCatName val="0"/>
              <c:showSerName val="0"/>
              <c:showPercent val="0"/>
              <c:showBubbleSize val="0"/>
            </c:dLbl>
            <c:dLbl>
              <c:idx val="1"/>
              <c:tx>
                <c:rich>
                  <a:bodyPr/>
                  <a:lstStyle/>
                  <a:p>
                    <a:r>
                      <a:t>IX 100</a:t>
                    </a:r>
                  </a:p>
                  <a:p>
                    <a:r>
                      <a:t>1392.83</a:t>
                    </a:r>
                  </a:p>
                </c:rich>
              </c:tx>
              <c:dLblPos val="l"/>
              <c:showLegendKey val="0"/>
              <c:showVal val="1"/>
              <c:showCatName val="0"/>
              <c:showSerName val="0"/>
              <c:showPercent val="0"/>
              <c:showBubbleSize val="0"/>
            </c:dLbl>
            <c:dLbl>
              <c:idx val="2"/>
              <c:tx>
                <c:rich>
                  <a:bodyPr/>
                  <a:lstStyle/>
                  <a:p>
                    <a:r>
                      <a:t>IX 100</a:t>
                    </a:r>
                  </a:p>
                  <a:p>
                    <a:r>
                      <a:t>1526.05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48</a:t>
                    </a:r>
                  </a:p>
                  <a:p>
                    <a:r>
                      <a:t>6153.66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Sheet1!$C$2:$C$6</c:f>
              <c:numCache>
                <c:formatCode>General</c:formatCode>
                <c:ptCount val="5"/>
                <c:pt idx="0">
                  <c:v>1225.77</c:v>
                </c:pt>
                <c:pt idx="1">
                  <c:v>1392.83</c:v>
                </c:pt>
                <c:pt idx="2">
                  <c:v>1526.05</c:v>
                </c:pt>
                <c:pt idx="4">
                  <c:v>6153.66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Sheet1!$D$2:$D$6</c:f>
              <c:numCache>
                <c:formatCode>General</c:formatCode>
                <c:ptCount val="5"/>
                <c:pt idx="0">
                  <c:v>2800.86</c:v>
                </c:pt>
                <c:pt idx="1">
                  <c:v>1478.89</c:v>
                </c:pt>
                <c:pt idx="2">
                  <c:v>1731.42</c:v>
                </c:pt>
                <c:pt idx="3">
                  <c:v>1702.14</c:v>
                </c:pt>
                <c:pt idx="4">
                  <c:v>8560.57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Sheet1!$F$2:$F$6</c:f>
              <c:numCache>
                <c:formatCode>General</c:formatCode>
                <c:ptCount val="5"/>
                <c:pt idx="0">
                  <c:v>7137.36</c:v>
                </c:pt>
                <c:pt idx="1">
                  <c:v>7425.09</c:v>
                </c:pt>
                <c:pt idx="2">
                  <c:v>4383.26</c:v>
                </c:pt>
                <c:pt idx="3">
                  <c:v>12267.32</c:v>
                </c:pt>
                <c:pt idx="4">
                  <c:v>12862.35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225.26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1179.69</a:t>
                    </a:r>
                  </a:p>
                </c:rich>
              </c:tx>
              <c:dLblPos val="l"/>
              <c:showLegendKey val="0"/>
              <c:showVal val="1"/>
              <c:showCatName val="0"/>
              <c:showSerName val="0"/>
              <c:showPercent val="0"/>
              <c:showBubbleSize val="0"/>
            </c:dLbl>
            <c:dLbl>
              <c:idx val="2"/>
              <c:tx>
                <c:rich>
                  <a:bodyPr/>
                  <a:lstStyle/>
                  <a:p>
                    <a:r>
                      <a:t>IX 7</a:t>
                    </a:r>
                  </a:p>
                  <a:p>
                    <a:r>
                      <a:t>1210.84</a:t>
                    </a:r>
                  </a:p>
                </c:rich>
              </c:tx>
              <c:dLblPos val="l"/>
              <c:showLegendKey val="0"/>
              <c:showVal val="1"/>
              <c:showCatName val="0"/>
              <c:showSerName val="0"/>
              <c:showPercent val="0"/>
              <c:showBubbleSize val="0"/>
            </c:dLbl>
            <c:dLbl>
              <c:idx val="3"/>
              <c:tx>
                <c:rich>
                  <a:bodyPr/>
                  <a:lstStyle/>
                  <a:p>
                    <a:r>
                      <a:t>IX 100</a:t>
                    </a:r>
                  </a:p>
                  <a:p>
                    <a:r>
                      <a:t>3215.14</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Sheet1!$C$2:$C$6</c:f>
              <c:numCache>
                <c:formatCode>General</c:formatCode>
                <c:ptCount val="5"/>
                <c:pt idx="1">
                  <c:v>1179.69</c:v>
                </c:pt>
                <c:pt idx="2">
                  <c:v>1210.84</c:v>
                </c:pt>
                <c:pt idx="3">
                  <c:v>3215.14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Sheet1!$E$2:$E$6</c:f>
              <c:numCache>
                <c:formatCode>General</c:formatCode>
                <c:ptCount val="5"/>
                <c:pt idx="2">
                  <c:v>17813.04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79.18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1334.96</a:t>
                    </a:r>
                  </a:p>
                </c:rich>
              </c:tx>
              <c:dLblPos val="l"/>
              <c:showLegendKey val="0"/>
              <c:showVal val="1"/>
              <c:showCatName val="0"/>
              <c:showSerName val="0"/>
              <c:showPercent val="0"/>
              <c:showBubbleSize val="0"/>
            </c:dLbl>
            <c:dLbl>
              <c:idx val="1"/>
              <c:tx>
                <c:rich>
                  <a:bodyPr/>
                  <a:lstStyle/>
                  <a:p>
                    <a:r>
                      <a:t>IX 58</a:t>
                    </a:r>
                  </a:p>
                  <a:p>
                    <a:r>
                      <a:t>842.92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179</a:t>
                    </a:r>
                  </a:p>
                  <a:p>
                    <a:r>
                      <a:t>3138.48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Sheet1!$C$2:$C$6</c:f>
              <c:numCache>
                <c:formatCode>General</c:formatCode>
                <c:ptCount val="5"/>
                <c:pt idx="0">
                  <c:v>1334.96</c:v>
                </c:pt>
                <c:pt idx="1">
                  <c:v>842.92</c:v>
                </c:pt>
                <c:pt idx="3">
                  <c:v>3138.48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Sheet1!$E$2:$E$6</c:f>
              <c:numCache>
                <c:formatCode>General</c:formatCode>
                <c:ptCount val="5"/>
                <c:pt idx="1">
                  <c:v>2616.68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Beiersdorf</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Sheet1!$F$2:$F$6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1254.85</a:t>
                    </a:r>
                  </a:p>
                </c:rich>
              </c:tx>
              <c:dLblPos val="l"/>
              <c:showLegendKey val="0"/>
              <c:showVal val="1"/>
              <c:showCatName val="0"/>
              <c:showSerName val="0"/>
              <c:showPercent val="0"/>
              <c:showBubbleSize val="0"/>
            </c:dLbl>
            <c:dLbl>
              <c:idx val="1"/>
              <c:tx>
                <c:rich>
                  <a:bodyPr/>
                  <a:lstStyle/>
                  <a:p>
                    <a:r>
                      <a:t>IX 100</a:t>
                    </a:r>
                  </a:p>
                  <a:p>
                    <a:r>
                      <a:t>1436.69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1462.7</a:t>
                    </a:r>
                  </a:p>
                </c:rich>
              </c:tx>
              <c:dLblPos val="l"/>
              <c:showLegendKey val="0"/>
              <c:showVal val="1"/>
              <c:showCatName val="0"/>
              <c:showSerName val="0"/>
              <c:showPercent val="0"/>
              <c:showBubbleSize val="0"/>
            </c:dLbl>
            <c:dLbl>
              <c:idx val="4"/>
              <c:tx>
                <c:rich>
                  <a:bodyPr/>
                  <a:lstStyle/>
                  <a:p>
                    <a:r>
                      <a:t>IX 67</a:t>
                    </a:r>
                  </a:p>
                  <a:p>
                    <a:r>
                      <a:t>5781.87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Sheet1!$C$2:$C$6</c:f>
              <c:numCache>
                <c:formatCode>General</c:formatCode>
                <c:ptCount val="5"/>
                <c:pt idx="0">
                  <c:v>1254.85</c:v>
                </c:pt>
                <c:pt idx="1">
                  <c:v>1436.69</c:v>
                </c:pt>
                <c:pt idx="3">
                  <c:v>1462.7</c:v>
                </c:pt>
                <c:pt idx="4">
                  <c:v>5781.87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Sheet1!$D$2:$D$6</c:f>
              <c:numCache>
                <c:formatCode>General</c:formatCode>
                <c:ptCount val="5"/>
                <c:pt idx="0">
                  <c:v>2839.12</c:v>
                </c:pt>
                <c:pt idx="1">
                  <c:v>1519.03</c:v>
                </c:pt>
                <c:pt idx="2">
                  <c:v>1778.36</c:v>
                </c:pt>
                <c:pt idx="3">
                  <c:v>1735.56</c:v>
                </c:pt>
                <c:pt idx="4">
                  <c:v>8631.08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Sheet1!$F$2:$F$6</c:f>
              <c:numCache>
                <c:formatCode>General</c:formatCode>
                <c:ptCount val="5"/>
                <c:pt idx="0">
                  <c:v>6837.56</c:v>
                </c:pt>
                <c:pt idx="1">
                  <c:v>7290.9</c:v>
                </c:pt>
                <c:pt idx="2">
                  <c:v>12431.64</c:v>
                </c:pt>
                <c:pt idx="4">
                  <c:v>12632.17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1397.31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3625.0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Sheet1!$C$2:$C$5</c:f>
              <c:numCache>
                <c:formatCode>General</c:formatCode>
                <c:ptCount val="4"/>
                <c:pt idx="1">
                  <c:v>1397.31</c:v>
                </c:pt>
                <c:pt idx="3">
                  <c:v>3625.0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Sheet1!$E$2:$E$5</c:f>
              <c:numCache>
                <c:formatCode>General</c:formatCode>
                <c:ptCount val="4"/>
                <c:pt idx="2">
                  <c:v>18163.38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55</a:t>
                    </a:r>
                  </a:p>
                  <a:p>
                    <a:r>
                      <a:t>819.25</a:t>
                    </a:r>
                  </a:p>
                </c:rich>
              </c:tx>
              <c:dLblPos val="l"/>
              <c:showLegendKey val="0"/>
              <c:showVal val="1"/>
              <c:showCatName val="0"/>
              <c:showSerName val="0"/>
              <c:showPercent val="0"/>
              <c:showBubbleSize val="0"/>
            </c:dLbl>
            <c:dLbl>
              <c:idx val="1"/>
              <c:tx>
                <c:rich>
                  <a:bodyPr/>
                  <a:lstStyle/>
                  <a:p>
                    <a:r>
                      <a:t>IX 100</a:t>
                    </a:r>
                  </a:p>
                  <a:p>
                    <a:r>
                      <a:t>1339.92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107</a:t>
                    </a:r>
                  </a:p>
                  <a:p>
                    <a:r>
                      <a:t>1916.3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Sheet1!$C$2:$C$6</c:f>
              <c:numCache>
                <c:formatCode>General</c:formatCode>
                <c:ptCount val="5"/>
                <c:pt idx="0">
                  <c:v>819.25</c:v>
                </c:pt>
                <c:pt idx="1">
                  <c:v>1339.92</c:v>
                </c:pt>
                <c:pt idx="3">
                  <c:v>1916.3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39</a:t>
                    </a:r>
                  </a:p>
                  <a:p>
                    <a:r>
                      <a:t>1183.75</a:t>
                    </a:r>
                  </a:p>
                </c:rich>
              </c:tx>
              <c:dLblPos val="l"/>
              <c:showLegendKey val="0"/>
              <c:showVal val="1"/>
              <c:showCatName val="0"/>
              <c:showSerName val="0"/>
              <c:showPercent val="0"/>
              <c:showBubbleSize val="0"/>
            </c:dLbl>
            <c:dLbl>
              <c:idx val="1"/>
              <c:tx>
                <c:rich>
                  <a:bodyPr/>
                  <a:lstStyle/>
                  <a:p>
                    <a:r>
                      <a:t>IX 100</a:t>
                    </a:r>
                  </a:p>
                  <a:p>
                    <a:r>
                      <a:t>1346.36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49</a:t>
                    </a:r>
                  </a:p>
                  <a:p>
                    <a:r>
                      <a:t>5963.5</a:t>
                    </a:r>
                  </a:p>
                </c:rich>
              </c:tx>
              <c:dLblPos val="l"/>
              <c:showLegendKey val="0"/>
              <c:showVal val="1"/>
              <c:showCatName val="0"/>
              <c:showSerName val="0"/>
              <c:showPercent val="0"/>
              <c:showBubbleSize val="0"/>
            </c:dLbl>
            <c:dLbl>
              <c:idx val="4"/>
              <c:tx>
                <c:rich>
                  <a:bodyPr/>
                  <a:lstStyle/>
                  <a:p>
                    <a:r>
                      <a:t>IX 100</a:t>
                    </a:r>
                  </a:p>
                  <a:p>
                    <a:r>
                      <a:t>1440.84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Sheet1!$C$2:$C$6</c:f>
              <c:numCache>
                <c:formatCode>General</c:formatCode>
                <c:ptCount val="5"/>
                <c:pt idx="0">
                  <c:v>1183.75</c:v>
                </c:pt>
                <c:pt idx="1">
                  <c:v>1346.36</c:v>
                </c:pt>
                <c:pt idx="3">
                  <c:v>5963.5</c:v>
                </c:pt>
                <c:pt idx="4">
                  <c:v>1440.84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Sheet1!$D$2:$D$6</c:f>
              <c:numCache>
                <c:formatCode>General</c:formatCode>
                <c:ptCount val="5"/>
                <c:pt idx="0">
                  <c:v>2997.13</c:v>
                </c:pt>
                <c:pt idx="1">
                  <c:v>1439.75</c:v>
                </c:pt>
                <c:pt idx="2">
                  <c:v>1967.06</c:v>
                </c:pt>
                <c:pt idx="3">
                  <c:v>8651.62</c:v>
                </c:pt>
                <c:pt idx="4">
                  <c:v>1744.69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Sheet1!$F$2:$F$6</c:f>
              <c:numCache>
                <c:formatCode>General</c:formatCode>
                <c:ptCount val="5"/>
                <c:pt idx="0">
                  <c:v>7739.0</c:v>
                </c:pt>
                <c:pt idx="1">
                  <c:v>7787.96</c:v>
                </c:pt>
                <c:pt idx="2">
                  <c:v>12525.03</c:v>
                </c:pt>
                <c:pt idx="3">
                  <c:v>12247.87</c:v>
                </c:pt>
                <c:pt idx="4">
                  <c:v>3965.41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183.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1366.98</a:t>
                    </a:r>
                  </a:p>
                </c:rich>
              </c:tx>
              <c:dLblPos val="l"/>
              <c:showLegendKey val="0"/>
              <c:showVal val="1"/>
              <c:showCatName val="0"/>
              <c:showSerName val="0"/>
              <c:showPercent val="0"/>
              <c:showBubbleSize val="0"/>
            </c:dLbl>
            <c:dLbl>
              <c:idx val="1"/>
              <c:tx>
                <c:rich>
                  <a:bodyPr/>
                  <a:lstStyle/>
                  <a:p>
                    <a:r>
                      <a:t>IX 100</a:t>
                    </a:r>
                  </a:p>
                  <a:p>
                    <a:r>
                      <a:t>1176.21</a:t>
                    </a:r>
                  </a:p>
                </c:rich>
              </c:tx>
              <c:dLblPos val="l"/>
              <c:showLegendKey val="0"/>
              <c:showVal val="1"/>
              <c:showCatName val="0"/>
              <c:showSerName val="0"/>
              <c:showPercent val="0"/>
              <c:showBubbleSize val="0"/>
            </c:dLbl>
            <c:dLbl>
              <c:idx val="2"/>
              <c:tx>
                <c:rich>
                  <a:bodyPr/>
                  <a:lstStyle/>
                  <a:p>
                    <a:r>
                      <a:t>IX 100</a:t>
                    </a:r>
                  </a:p>
                  <a:p>
                    <a:r>
                      <a:t>571.71</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Sheet1!$C$2:$C$5</c:f>
              <c:numCache>
                <c:formatCode>General</c:formatCode>
                <c:ptCount val="4"/>
                <c:pt idx="0">
                  <c:v>1366.98</c:v>
                </c:pt>
                <c:pt idx="1">
                  <c:v>1176.21</c:v>
                </c:pt>
                <c:pt idx="2">
                  <c:v>571.71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Sheet1!$D$2:$D$5</c:f>
              <c:numCache>
                <c:formatCode>General</c:formatCode>
                <c:ptCount val="4"/>
                <c:pt idx="0">
                  <c:v>2006.4</c:v>
                </c:pt>
                <c:pt idx="1">
                  <c:v>1360.82</c:v>
                </c:pt>
                <c:pt idx="2">
                  <c:v>596.28</c:v>
                </c:pt>
                <c:pt idx="3">
                  <c:v>6816.9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Sheet1!$E$2:$E$5</c:f>
              <c:numCache>
                <c:formatCode>General</c:formatCode>
                <c:ptCount val="4"/>
                <c:pt idx="0">
                  <c:v>7738.78</c:v>
                </c:pt>
                <c:pt idx="1">
                  <c:v>18290.0</c:v>
                </c:pt>
                <c:pt idx="3">
                  <c:v>9612.13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Sheet1!$F$2:$F$5</c:f>
              <c:numCache>
                <c:formatCode>General</c:formatCode>
                <c:ptCount val="4"/>
                <c:pt idx="0">
                  <c:v>7576.38</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39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1263.38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1835.0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Sheet1!$C$2:$C$6</c:f>
              <c:numCache>
                <c:formatCode>General</c:formatCode>
                <c:ptCount val="5"/>
                <c:pt idx="1">
                  <c:v>1263.38</c:v>
                </c:pt>
                <c:pt idx="3">
                  <c:v>1835.0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Sheet1!$F$2:$F$6</c:f>
              <c:numCache>
                <c:formatCode>General</c:formatCode>
                <c:ptCount val="5"/>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1382.25</a:t>
                    </a:r>
                  </a:p>
                </c:rich>
              </c:tx>
              <c:dLblPos val="l"/>
              <c:showLegendKey val="0"/>
              <c:showVal val="1"/>
              <c:showCatName val="0"/>
              <c:showSerName val="0"/>
              <c:showPercent val="0"/>
              <c:showBubbleSize val="0"/>
            </c:dLbl>
            <c:dLbl>
              <c:idx val="1"/>
              <c:tx>
                <c:rich>
                  <a:bodyPr/>
                  <a:lstStyle/>
                  <a:p>
                    <a:r>
                      <a:t>IX 82</a:t>
                    </a:r>
                  </a:p>
                  <a:p>
                    <a:r>
                      <a:t>1168.92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268</a:t>
                    </a:r>
                  </a:p>
                  <a:p>
                    <a:r>
                      <a:t>4795.2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Sheet1!$C$2:$C$6</c:f>
              <c:numCache>
                <c:formatCode>General</c:formatCode>
                <c:ptCount val="5"/>
                <c:pt idx="0">
                  <c:v>1382.25</c:v>
                </c:pt>
                <c:pt idx="1">
                  <c:v>1168.92</c:v>
                </c:pt>
                <c:pt idx="3">
                  <c:v>4795.2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Sheet1!$E$2:$E$6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Sheet1!$F$2:$F$6</c:f>
              <c:numCache>
                <c:formatCode>General</c:formatCode>
                <c:ptCount val="5"/>
                <c:pt idx="1">
                  <c:v>2362.14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1213.65</a:t>
                    </a:r>
                  </a:p>
                </c:rich>
              </c:tx>
              <c:dLblPos val="l"/>
              <c:showLegendKey val="0"/>
              <c:showVal val="1"/>
              <c:showCatName val="0"/>
              <c:showSerName val="0"/>
              <c:showPercent val="0"/>
              <c:showBubbleSize val="0"/>
            </c:dLbl>
            <c:dLbl>
              <c:idx val="1"/>
              <c:tx>
                <c:rich>
                  <a:bodyPr/>
                  <a:lstStyle/>
                  <a:p>
                    <a:r>
                      <a:t>IX 94</a:t>
                    </a:r>
                  </a:p>
                  <a:p>
                    <a:r>
                      <a:t>1359.64</a:t>
                    </a:r>
                  </a:p>
                </c:rich>
              </c:tx>
              <c:dLblPos val="l"/>
              <c:showLegendKey val="0"/>
              <c:showVal val="1"/>
              <c:showCatName val="0"/>
              <c:showSerName val="0"/>
              <c:showPercent val="0"/>
              <c:showBubbleSize val="0"/>
            </c:dLbl>
            <c:dLbl>
              <c:idx val="2"/>
              <c:tx>
                <c:rich>
                  <a:bodyPr/>
                  <a:lstStyle/>
                  <a:p>
                    <a:r>
                      <a:t>IX 100</a:t>
                    </a:r>
                  </a:p>
                  <a:p>
                    <a:r>
                      <a:t>1518.55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75</a:t>
                    </a:r>
                  </a:p>
                  <a:p>
                    <a:r>
                      <a:t>6465.0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Sheet1!$C$2:$C$6</c:f>
              <c:numCache>
                <c:formatCode>General</c:formatCode>
                <c:ptCount val="5"/>
                <c:pt idx="0">
                  <c:v>1213.65</c:v>
                </c:pt>
                <c:pt idx="1">
                  <c:v>1359.64</c:v>
                </c:pt>
                <c:pt idx="2">
                  <c:v>1518.55</c:v>
                </c:pt>
                <c:pt idx="4">
                  <c:v>6465.0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Sheet1!$D$2:$D$6</c:f>
              <c:numCache>
                <c:formatCode>General</c:formatCode>
                <c:ptCount val="5"/>
                <c:pt idx="0">
                  <c:v>2481.22</c:v>
                </c:pt>
                <c:pt idx="1">
                  <c:v>1444.84</c:v>
                </c:pt>
                <c:pt idx="2">
                  <c:v>1701.11</c:v>
                </c:pt>
                <c:pt idx="3">
                  <c:v>1440.73</c:v>
                </c:pt>
                <c:pt idx="4">
                  <c:v>8573.45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Sheet1!$E$2:$E$6</c:f>
              <c:numCache>
                <c:formatCode>General</c:formatCode>
                <c:ptCount val="5"/>
                <c:pt idx="0">
                  <c:v>6369.6</c:v>
                </c:pt>
                <c:pt idx="1">
                  <c:v>7443.38</c:v>
                </c:pt>
                <c:pt idx="3">
                  <c:v>46864.0</c:v>
                </c:pt>
                <c:pt idx="4">
                  <c:v>38228.5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Sheet1!$F$2:$F$6</c:f>
              <c:numCache>
                <c:formatCode>General</c:formatCode>
                <c:ptCount val="5"/>
                <c:pt idx="0">
                  <c:v>17252.6</c:v>
                </c:pt>
                <c:pt idx="2">
                  <c:v>9272.55</c:v>
                </c:pt>
                <c:pt idx="3">
                  <c:v>2636.58</c:v>
                </c:pt>
                <c:pt idx="4">
                  <c:v>69557.86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558.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1632.0</a:t>
                    </a:r>
                  </a:p>
                </c:rich>
              </c:tx>
              <c:dLblPos val="l"/>
              <c:showLegendKey val="0"/>
              <c:showVal val="1"/>
              <c:showCatName val="0"/>
              <c:showSerName val="0"/>
              <c:showPercent val="0"/>
              <c:showBubbleSize val="0"/>
            </c:dLbl>
            <c:dLbl>
              <c:idx val="2"/>
              <c:tx>
                <c:rich>
                  <a:bodyPr/>
                  <a:lstStyle/>
                  <a:p>
                    <a:r>
                      <a:t>IX 100</a:t>
                    </a:r>
                  </a:p>
                  <a:p>
                    <a:r>
                      <a:t>1177.13</a:t>
                    </a:r>
                  </a:p>
                </c:rich>
              </c:tx>
              <c:dLblPos val="l"/>
              <c:showLegendKey val="0"/>
              <c:showVal val="1"/>
              <c:showCatName val="0"/>
              <c:showSerName val="0"/>
              <c:showPercent val="0"/>
              <c:showBubbleSize val="0"/>
            </c:dLbl>
            <c:dLbl>
              <c:idx val="3"/>
              <c:tx>
                <c:rich>
                  <a:bodyPr/>
                  <a:lstStyle/>
                  <a:p>
                    <a:r>
                      <a:t>IX 100</a:t>
                    </a:r>
                  </a:p>
                  <a:p>
                    <a:r>
                      <a:t>5750.0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Sheet1!$C$2:$C$5</c:f>
              <c:numCache>
                <c:formatCode>General</c:formatCode>
                <c:ptCount val="4"/>
                <c:pt idx="1">
                  <c:v>1632.0</c:v>
                </c:pt>
                <c:pt idx="2">
                  <c:v>1177.13</c:v>
                </c:pt>
                <c:pt idx="3">
                  <c:v>5750.0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1158.56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56</a:t>
                    </a:r>
                  </a:p>
                  <a:p>
                    <a:r>
                      <a:t>756.28</a:t>
                    </a:r>
                  </a:p>
                </c:rich>
              </c:tx>
              <c:dLblPos val="l"/>
              <c:showLegendKey val="0"/>
              <c:showVal val="1"/>
              <c:showCatName val="0"/>
              <c:showSerName val="0"/>
              <c:showPercent val="0"/>
              <c:showBubbleSize val="0"/>
            </c:dLbl>
            <c:dLbl>
              <c:idx val="3"/>
              <c:tx>
                <c:rich>
                  <a:bodyPr/>
                  <a:lstStyle/>
                  <a:p>
                    <a:r>
                      <a:t>IX 197</a:t>
                    </a:r>
                  </a:p>
                  <a:p>
                    <a:r>
                      <a:t>3427.5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Sheet1!$C$2:$C$5</c:f>
              <c:numCache>
                <c:formatCode>General</c:formatCode>
                <c:ptCount val="4"/>
                <c:pt idx="0">
                  <c:v>1158.56</c:v>
                </c:pt>
                <c:pt idx="2">
                  <c:v>756.28</c:v>
                </c:pt>
                <c:pt idx="3">
                  <c:v>3427.5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Pierre Fabre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Sheet1!$D$2:$D$5</c:f>
              <c:numCache>
                <c:formatCode>General</c:formatCode>
                <c:ptCount val="4"/>
                <c:pt idx="2">
                  <c:v>2037.12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Sheet1!$E$2:$E$5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Sheet1!$F$2:$F$5</c:f>
              <c:numCache>
                <c:formatCode>General</c:formatCode>
                <c:ptCount val="4"/>
                <c:pt idx="2">
                  <c:v>1568.46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28.0"/>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1228.36</a:t>
                    </a:r>
                  </a:p>
                </c:rich>
              </c:tx>
              <c:dLblPos val="l"/>
              <c:showLegendKey val="0"/>
              <c:showVal val="1"/>
              <c:showCatName val="0"/>
              <c:showSerName val="0"/>
              <c:showPercent val="0"/>
              <c:showBubbleSize val="0"/>
            </c:dLbl>
            <c:dLbl>
              <c:idx val="1"/>
              <c:tx>
                <c:rich>
                  <a:bodyPr/>
                  <a:lstStyle/>
                  <a:p>
                    <a:r>
                      <a:t>IX 100</a:t>
                    </a:r>
                  </a:p>
                  <a:p>
                    <a:r>
                      <a:t>1389.02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1491.17</a:t>
                    </a:r>
                  </a:p>
                </c:rich>
              </c:tx>
              <c:dLblPos val="l"/>
              <c:showLegendKey val="0"/>
              <c:showVal val="1"/>
              <c:showCatName val="0"/>
              <c:showSerName val="0"/>
              <c:showPercent val="0"/>
              <c:showBubbleSize val="0"/>
            </c:dLbl>
            <c:dLbl>
              <c:idx val="4"/>
              <c:tx>
                <c:rich>
                  <a:bodyPr/>
                  <a:lstStyle/>
                  <a:p>
                    <a:r>
                      <a:t>IX 63</a:t>
                    </a:r>
                  </a:p>
                  <a:p>
                    <a:r>
                      <a:t>5550.15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Sheet1!$C$2:$C$6</c:f>
              <c:numCache>
                <c:formatCode>General</c:formatCode>
                <c:ptCount val="5"/>
                <c:pt idx="0">
                  <c:v>1228.36</c:v>
                </c:pt>
                <c:pt idx="1">
                  <c:v>1389.02</c:v>
                </c:pt>
                <c:pt idx="3">
                  <c:v>1491.17</c:v>
                </c:pt>
                <c:pt idx="4">
                  <c:v>5550.15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Sheet1!$D$2:$D$6</c:f>
              <c:numCache>
                <c:formatCode>General</c:formatCode>
                <c:ptCount val="5"/>
                <c:pt idx="0">
                  <c:v>2785.79</c:v>
                </c:pt>
                <c:pt idx="1">
                  <c:v>1488.97</c:v>
                </c:pt>
                <c:pt idx="2">
                  <c:v>1698.85</c:v>
                </c:pt>
                <c:pt idx="3">
                  <c:v>1729.9</c:v>
                </c:pt>
                <c:pt idx="4">
                  <c:v>8779.02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Sheet1!$F$2:$F$6</c:f>
              <c:numCache>
                <c:formatCode>General</c:formatCode>
                <c:ptCount val="5"/>
                <c:pt idx="0">
                  <c:v>7054.96</c:v>
                </c:pt>
                <c:pt idx="1">
                  <c:v>7453.1</c:v>
                </c:pt>
                <c:pt idx="2">
                  <c:v>12217.13</c:v>
                </c:pt>
                <c:pt idx="3">
                  <c:v>12790.25</c:v>
                </c:pt>
                <c:pt idx="4">
                  <c:v>12908.25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227.86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1047.8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Sheet1!$C$2:$C$5</c:f>
              <c:numCache>
                <c:formatCode>General</c:formatCode>
                <c:ptCount val="4"/>
                <c:pt idx="1">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Sheet1!$F$2:$F$5</c:f>
              <c:numCache>
                <c:formatCode>General</c:formatCode>
                <c:ptCount val="4"/>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1393.43</a:t>
                    </a:r>
                  </a:p>
                </c:rich>
              </c:tx>
              <c:dLblPos val="l"/>
              <c:showLegendKey val="0"/>
              <c:showVal val="1"/>
              <c:showCatName val="0"/>
              <c:showSerName val="0"/>
              <c:showPercent val="0"/>
              <c:showBubbleSize val="0"/>
            </c:dLbl>
            <c:dLbl>
              <c:idx val="1"/>
              <c:tx>
                <c:rich>
                  <a:bodyPr/>
                  <a:lstStyle/>
                  <a:p>
                    <a:r>
                      <a:t>IX 56</a:t>
                    </a:r>
                  </a:p>
                  <a:p>
                    <a:r>
                      <a:t>824.05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347</a:t>
                    </a:r>
                  </a:p>
                  <a:p>
                    <a:r>
                      <a:t>6196.8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Sheet1!$C$2:$C$6</c:f>
              <c:numCache>
                <c:formatCode>General</c:formatCode>
                <c:ptCount val="5"/>
                <c:pt idx="0">
                  <c:v>1393.43</c:v>
                </c:pt>
                <c:pt idx="1">
                  <c:v>824.05</c:v>
                </c:pt>
                <c:pt idx="3">
                  <c:v>6196.8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Sheet1!$D$2:$D$6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Sheet1!$E$2:$E$6</c:f>
              <c:numCache>
                <c:formatCode>General</c:formatCode>
                <c:ptCount val="5"/>
                <c:pt idx="1">
                  <c:v>3206.3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1233.65</a:t>
                    </a:r>
                  </a:p>
                </c:rich>
              </c:tx>
              <c:dLblPos val="l"/>
              <c:showLegendKey val="0"/>
              <c:showVal val="1"/>
              <c:showCatName val="0"/>
              <c:showSerName val="0"/>
              <c:showPercent val="0"/>
              <c:showBubbleSize val="0"/>
            </c:dLbl>
            <c:dLbl>
              <c:idx val="1"/>
              <c:tx>
                <c:rich>
                  <a:bodyPr/>
                  <a:lstStyle/>
                  <a:p>
                    <a:r>
                      <a:t>IX 100</a:t>
                    </a:r>
                  </a:p>
                  <a:p>
                    <a:r>
                      <a:t>1398.32</a:t>
                    </a:r>
                  </a:p>
                </c:rich>
              </c:tx>
              <c:dLblPos val="l"/>
              <c:showLegendKey val="0"/>
              <c:showVal val="1"/>
              <c:showCatName val="0"/>
              <c:showSerName val="0"/>
              <c:showPercent val="0"/>
              <c:showBubbleSize val="0"/>
            </c:dLbl>
            <c:dLbl>
              <c:idx val="2"/>
              <c:tx>
                <c:rich>
                  <a:bodyPr/>
                  <a:lstStyle/>
                  <a:p>
                    <a:r>
                      <a:t>IX 100</a:t>
                    </a:r>
                  </a:p>
                  <a:p>
                    <a:r>
                      <a:t>1600.93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55</a:t>
                    </a:r>
                  </a:p>
                  <a:p>
                    <a:r>
                      <a:t>6933.77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Sheet1!$C$2:$C$6</c:f>
              <c:numCache>
                <c:formatCode>General</c:formatCode>
                <c:ptCount val="5"/>
                <c:pt idx="0">
                  <c:v>1233.65</c:v>
                </c:pt>
                <c:pt idx="1">
                  <c:v>1398.32</c:v>
                </c:pt>
                <c:pt idx="2">
                  <c:v>1600.93</c:v>
                </c:pt>
                <c:pt idx="4">
                  <c:v>6933.77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Sheet1!$D$2:$D$6</c:f>
              <c:numCache>
                <c:formatCode>General</c:formatCode>
                <c:ptCount val="5"/>
                <c:pt idx="0">
                  <c:v>2820.4</c:v>
                </c:pt>
                <c:pt idx="1">
                  <c:v>1496.78</c:v>
                </c:pt>
                <c:pt idx="2">
                  <c:v>1732.09</c:v>
                </c:pt>
                <c:pt idx="3">
                  <c:v>1756.18</c:v>
                </c:pt>
                <c:pt idx="4">
                  <c:v>8508.63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Sheet1!$F$2:$F$6</c:f>
              <c:numCache>
                <c:formatCode>General</c:formatCode>
                <c:ptCount val="5"/>
                <c:pt idx="0">
                  <c:v>7293.64</c:v>
                </c:pt>
                <c:pt idx="1">
                  <c:v>7451.63</c:v>
                </c:pt>
                <c:pt idx="2">
                  <c:v>5794.33</c:v>
                </c:pt>
                <c:pt idx="3">
                  <c:v>10710.29</c:v>
                </c:pt>
                <c:pt idx="4">
                  <c:v>12586.05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233.15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1099.43</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IX 100</a:t>
                    </a:r>
                  </a:p>
                  <a:p>
                    <a:r>
                      <a:t>2250.0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Sheet1!$C$2:$C$5</c:f>
              <c:numCache>
                <c:formatCode>General</c:formatCode>
                <c:ptCount val="4"/>
                <c:pt idx="1">
                  <c:v>1099.43</c:v>
                </c:pt>
                <c:pt idx="3">
                  <c:v>2250.0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Sheet1!$F$2:$F$5</c:f>
              <c:numCache>
                <c:formatCode>General</c:formatCode>
                <c:ptCount val="4"/>
                <c:pt idx="2">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1408.65</a:t>
                    </a:r>
                  </a:p>
                </c:rich>
              </c:tx>
              <c:dLblPos val="l"/>
              <c:showLegendKey val="0"/>
              <c:showVal val="1"/>
              <c:showCatName val="0"/>
              <c:showSerName val="0"/>
              <c:showPercent val="0"/>
              <c:showBubbleSize val="0"/>
            </c:dLbl>
            <c:dLbl>
              <c:idx val="1"/>
              <c:tx>
                <c:rich>
                  <a:bodyPr/>
                  <a:lstStyle/>
                  <a:p>
                    <a:r>
                      <a:t>IX 100</a:t>
                    </a:r>
                  </a:p>
                  <a:p>
                    <a:r>
                      <a:t>1180.1</a:t>
                    </a:r>
                  </a:p>
                </c:rich>
              </c:tx>
              <c:dLblPos val="l"/>
              <c:showLegendKey val="0"/>
              <c:showVal val="1"/>
              <c:showCatName val="0"/>
              <c:showSerName val="0"/>
              <c:showPercent val="0"/>
              <c:showBubbleSize val="0"/>
            </c:dLbl>
            <c:dLbl>
              <c:idx val="2"/>
              <c:tx>
                <c:rich>
                  <a:bodyPr/>
                  <a:lstStyle/>
                  <a:p>
                    <a:r>
                      <a:t>IX 100</a:t>
                    </a:r>
                  </a:p>
                  <a:p>
                    <a:r>
                      <a:t>578.32</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Sheet1!$C$2:$C$5</c:f>
              <c:numCache>
                <c:formatCode>General</c:formatCode>
                <c:ptCount val="4"/>
                <c:pt idx="0">
                  <c:v>1408.65</c:v>
                </c:pt>
                <c:pt idx="1">
                  <c:v>1180.1</c:v>
                </c:pt>
                <c:pt idx="2">
                  <c:v>578.32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Sheet1!$D$2:$D$5</c:f>
              <c:numCache>
                <c:formatCode>General</c:formatCode>
                <c:ptCount val="4"/>
                <c:pt idx="0">
                  <c:v>2037.97</c:v>
                </c:pt>
                <c:pt idx="1">
                  <c:v>1378.46</c:v>
                </c:pt>
                <c:pt idx="2">
                  <c:v>599.7</c:v>
                </c:pt>
                <c:pt idx="3">
                  <c:v>8526.18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Sheet1!$E$2:$E$5</c:f>
              <c:numCache>
                <c:formatCode>General</c:formatCode>
                <c:ptCount val="4"/>
                <c:pt idx="0">
                  <c:v>7702.2</c:v>
                </c:pt>
                <c:pt idx="1">
                  <c:v>9841.0</c:v>
                </c:pt>
                <c:pt idx="2">
                  <c:v>12975.0</c:v>
                </c:pt>
                <c:pt idx="3">
                  <c:v>8398.21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Sheet1!$F$2:$F$5</c:f>
              <c:numCache>
                <c:formatCode>General</c:formatCode>
                <c:ptCount val="4"/>
                <c:pt idx="0">
                  <c:v>7586.08</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619.778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1449.41</a:t>
                    </a:r>
                  </a:p>
                </c:rich>
              </c:tx>
              <c:dLblPos val="l"/>
              <c:showLegendKey val="0"/>
              <c:showVal val="1"/>
              <c:showCatName val="0"/>
              <c:showSerName val="0"/>
              <c:showPercent val="0"/>
              <c:showBubbleSize val="0"/>
            </c:dLbl>
            <c:dLbl>
              <c:idx val="1"/>
              <c:tx>
                <c:rich>
                  <a:bodyPr/>
                  <a:lstStyle/>
                  <a:p>
                    <a:r>
                      <a:t>IX 60</a:t>
                    </a:r>
                  </a:p>
                  <a:p>
                    <a:r>
                      <a:t>881.98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Sheet1!$C$2:$C$6</c:f>
              <c:numCache>
                <c:formatCode>General</c:formatCode>
                <c:ptCount val="5"/>
                <c:pt idx="0">
                  <c:v>1449.41</c:v>
                </c:pt>
                <c:pt idx="1">
                  <c:v>881.98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Sheet1!$D$2:$D$6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Sheet1!$E$2:$E$6</c:f>
              <c:numCache>
                <c:formatCode>General</c:formatCode>
                <c:ptCount val="5"/>
                <c:pt idx="1">
                  <c:v>3881.12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1226.75</a:t>
                    </a:r>
                  </a:p>
                </c:rich>
              </c:tx>
              <c:dLblPos val="l"/>
              <c:showLegendKey val="0"/>
              <c:showVal val="1"/>
              <c:showCatName val="0"/>
              <c:showSerName val="0"/>
              <c:showPercent val="0"/>
              <c:showBubbleSize val="0"/>
            </c:dLbl>
            <c:dLbl>
              <c:idx val="1"/>
              <c:tx>
                <c:rich>
                  <a:bodyPr/>
                  <a:lstStyle/>
                  <a:p>
                    <a:r>
                      <a:t>IX 96</a:t>
                    </a:r>
                  </a:p>
                  <a:p>
                    <a:r>
                      <a:t>1420.1</a:t>
                    </a:r>
                  </a:p>
                </c:rich>
              </c:tx>
              <c:dLblPos val="l"/>
              <c:showLegendKey val="0"/>
              <c:showVal val="1"/>
              <c:showCatName val="0"/>
              <c:showSerName val="0"/>
              <c:showPercent val="0"/>
              <c:showBubbleSize val="0"/>
            </c:dLbl>
            <c:dLbl>
              <c:idx val="2"/>
              <c:tx>
                <c:rich>
                  <a:bodyPr/>
                  <a:lstStyle/>
                  <a:p>
                    <a:r>
                      <a:t>IX 100</a:t>
                    </a:r>
                  </a:p>
                  <a:p>
                    <a:r>
                      <a:t>1578.48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94</a:t>
                    </a:r>
                  </a:p>
                  <a:p>
                    <a:r>
                      <a:t>7506.56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Sheet1!$C$2:$C$6</c:f>
              <c:numCache>
                <c:formatCode>General</c:formatCode>
                <c:ptCount val="5"/>
                <c:pt idx="0">
                  <c:v>1226.75</c:v>
                </c:pt>
                <c:pt idx="1">
                  <c:v>1420.1</c:v>
                </c:pt>
                <c:pt idx="2">
                  <c:v>1578.48</c:v>
                </c:pt>
                <c:pt idx="4">
                  <c:v>7506.56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Sheet1!$D$2:$D$6</c:f>
              <c:numCache>
                <c:formatCode>General</c:formatCode>
                <c:ptCount val="5"/>
                <c:pt idx="0">
                  <c:v>2965.26</c:v>
                </c:pt>
                <c:pt idx="1">
                  <c:v>1485.7</c:v>
                </c:pt>
                <c:pt idx="2">
                  <c:v>1773.17</c:v>
                </c:pt>
                <c:pt idx="3">
                  <c:v>1655.91</c:v>
                </c:pt>
                <c:pt idx="4">
                  <c:v>7948.16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Sheet1!$E$2:$E$6</c:f>
              <c:numCache>
                <c:formatCode>General</c:formatCode>
                <c:ptCount val="5"/>
                <c:pt idx="0">
                  <c:v>6656.97</c:v>
                </c:pt>
                <c:pt idx="1">
                  <c:v>7101.24</c:v>
                </c:pt>
                <c:pt idx="3">
                  <c:v>11335.23</c:v>
                </c:pt>
                <c:pt idx="4">
                  <c:v>23059.37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Sheet1!$F$2:$F$6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2808.5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Sheet1!$C$2:$C$5</c:f>
              <c:numCache>
                <c:formatCode>General</c:formatCode>
                <c:ptCount val="4"/>
                <c:pt idx="0">
                  <c:v>1575.5</c:v>
                </c:pt>
                <c:pt idx="3">
                  <c:v>2808.5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61</a:t>
                    </a:r>
                  </a:p>
                  <a:p>
                    <a:r>
                      <a:t>917.0</a:t>
                    </a:r>
                  </a:p>
                </c:rich>
              </c:tx>
              <c:dLblPos val="l"/>
              <c:showLegendKey val="0"/>
              <c:showVal val="1"/>
              <c:showCatName val="0"/>
              <c:showSerName val="0"/>
              <c:showPercent val="0"/>
              <c:showBubbleSize val="0"/>
            </c:dLbl>
            <c:dLbl>
              <c:idx val="1"/>
              <c:tx>
                <c:rich>
                  <a:bodyPr/>
                  <a:lstStyle/>
                  <a:p>
                    <a:r>
                      <a:t>IX 100</a:t>
                    </a:r>
                  </a:p>
                  <a:p>
                    <a:r>
                      <a:t>1413.62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138</a:t>
                    </a:r>
                  </a:p>
                  <a:p>
                    <a:r>
                      <a:t>2217.6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Sheet1!$C$2:$C$6</c:f>
              <c:numCache>
                <c:formatCode>General</c:formatCode>
                <c:ptCount val="5"/>
                <c:pt idx="0">
                  <c:v>917.0</c:v>
                </c:pt>
                <c:pt idx="1">
                  <c:v>1413.62</c:v>
                </c:pt>
                <c:pt idx="3">
                  <c:v>2217.6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Sheet1!$F$2:$F$6</c:f>
              <c:numCache>
                <c:formatCode>General</c:formatCode>
                <c:ptCount val="5"/>
                <c:pt idx="0">
                  <c:v>6170.5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71.0"/>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1270.75</a:t>
                    </a:r>
                  </a:p>
                </c:rich>
              </c:tx>
              <c:dLblPos val="l"/>
              <c:showLegendKey val="0"/>
              <c:showVal val="1"/>
              <c:showCatName val="0"/>
              <c:showSerName val="0"/>
              <c:showPercent val="0"/>
              <c:showBubbleSize val="0"/>
            </c:dLbl>
            <c:dLbl>
              <c:idx val="1"/>
              <c:tx>
                <c:rich>
                  <a:bodyPr/>
                  <a:lstStyle/>
                  <a:p>
                    <a:r>
                      <a:t>IX 100</a:t>
                    </a:r>
                  </a:p>
                  <a:p>
                    <a:r>
                      <a:t>1319.05</a:t>
                    </a:r>
                  </a:p>
                </c:rich>
              </c:tx>
              <c:dLblPos val="l"/>
              <c:showLegendKey val="0"/>
              <c:showVal val="1"/>
              <c:showCatName val="0"/>
              <c:showSerName val="0"/>
              <c:showPercent val="0"/>
              <c:showBubbleSize val="0"/>
            </c:dLbl>
            <c:dLbl>
              <c:idx val="2"/>
              <c:tx>
                <c:rich>
                  <a:bodyPr/>
                  <a:lstStyle/>
                  <a:p>
                    <a:r>
                      <a:t>IX 94</a:t>
                    </a:r>
                  </a:p>
                  <a:p>
                    <a:r>
                      <a:t>1593.7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Sheet1!$C$2:$C$6</c:f>
              <c:numCache>
                <c:formatCode>General</c:formatCode>
                <c:ptCount val="5"/>
                <c:pt idx="0">
                  <c:v>1270.75</c:v>
                </c:pt>
                <c:pt idx="1">
                  <c:v>1319.05</c:v>
                </c:pt>
                <c:pt idx="2">
                  <c:v>1593.7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270.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1176.75</a:t>
                    </a:r>
                  </a:p>
                </c:rich>
              </c:tx>
              <c:dLblPos val="l"/>
              <c:showLegendKey val="0"/>
              <c:showVal val="1"/>
              <c:showCatName val="0"/>
              <c:showSerName val="0"/>
              <c:showPercent val="0"/>
              <c:showBubbleSize val="0"/>
            </c:dLbl>
            <c:dLbl>
              <c:idx val="1"/>
              <c:tx>
                <c:rich>
                  <a:bodyPr/>
                  <a:lstStyle/>
                  <a:p>
                    <a:r>
                      <a:t>IX 87</a:t>
                    </a:r>
                  </a:p>
                  <a:p>
                    <a:r>
                      <a:t>1265.81</a:t>
                    </a:r>
                  </a:p>
                </c:rich>
              </c:tx>
              <c:dLblPos val="l"/>
              <c:showLegendKey val="0"/>
              <c:showVal val="1"/>
              <c:showCatName val="0"/>
              <c:showSerName val="0"/>
              <c:showPercent val="0"/>
              <c:showBubbleSize val="0"/>
            </c:dLbl>
            <c:dLbl>
              <c:idx val="2"/>
              <c:tx>
                <c:rich>
                  <a:bodyPr/>
                  <a:lstStyle/>
                  <a:p>
                    <a:r>
                      <a:t>IX 86</a:t>
                    </a:r>
                  </a:p>
                  <a:p>
                    <a:r>
                      <a:t>1462.67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44</a:t>
                    </a:r>
                  </a:p>
                  <a:p>
                    <a:r>
                      <a:t>6153.66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Sheet1!$C$2:$C$6</c:f>
              <c:numCache>
                <c:formatCode>General</c:formatCode>
                <c:ptCount val="5"/>
                <c:pt idx="0">
                  <c:v>1176.75</c:v>
                </c:pt>
                <c:pt idx="1">
                  <c:v>1265.81</c:v>
                </c:pt>
                <c:pt idx="2">
                  <c:v>1462.67</c:v>
                </c:pt>
                <c:pt idx="4">
                  <c:v>6153.66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176.25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335</a:t>
                    </a:r>
                  </a:p>
                  <a:p>
                    <a:r>
                      <a:t>4900.67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Sheet1!$C$2:$C$6</c:f>
              <c:numCache>
                <c:formatCode>General</c:formatCode>
                <c:ptCount val="5"/>
                <c:pt idx="1">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460.695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1179.69</a:t>
                    </a:r>
                  </a:p>
                </c:rich>
              </c:tx>
              <c:dLblPos val="l"/>
              <c:showLegendKey val="0"/>
              <c:showVal val="1"/>
              <c:showCatName val="0"/>
              <c:showSerName val="0"/>
              <c:showPercent val="0"/>
              <c:showBubbleSize val="0"/>
            </c:dLbl>
            <c:dLbl>
              <c:idx val="2"/>
              <c:tx>
                <c:rich>
                  <a:bodyPr/>
                  <a:lstStyle/>
                  <a:p>
                    <a:r>
                      <a:t>IX 7</a:t>
                    </a:r>
                  </a:p>
                  <a:p>
                    <a:r>
                      <a:t>1210.84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Sheet1!$C$2:$C$6</c:f>
              <c:numCache>
                <c:formatCode>General</c:formatCode>
                <c:ptCount val="5"/>
                <c:pt idx="1">
                  <c:v>1179.69</c:v>
                </c:pt>
                <c:pt idx="2">
                  <c:v>1210.84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Sheet1!$F$2:$F$6</c:f>
              <c:numCache>
                <c:formatCode>General</c:formatCode>
                <c:ptCount val="5"/>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79.18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3215.14</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3215.14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534.6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56</a:t>
                    </a:r>
                  </a:p>
                  <a:p>
                    <a:r>
                      <a:t>813.6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Sheet1!$C$2:$C$6</c:f>
              <c:numCache>
                <c:formatCode>General</c:formatCode>
                <c:ptCount val="5"/>
                <c:pt idx="1">
                  <c:v>813.6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Sheet1!$D$2:$D$6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Sheet1!$E$2:$E$6</c:f>
              <c:numCache>
                <c:formatCode>General</c:formatCode>
                <c:ptCount val="5"/>
                <c:pt idx="1">
                  <c:v>2616.68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771.48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1439.68</a:t>
                    </a:r>
                  </a:p>
                </c:rich>
              </c:tx>
              <c:dLblPos val="l"/>
              <c:showLegendKey val="0"/>
              <c:showVal val="1"/>
              <c:showCatName val="0"/>
              <c:showSerName val="0"/>
              <c:showPercent val="0"/>
              <c:showBubbleSize val="0"/>
            </c:dLbl>
            <c:dLbl>
              <c:idx val="1"/>
              <c:tx>
                <c:rich>
                  <a:bodyPr/>
                  <a:lstStyle/>
                  <a:p>
                    <a:r>
                      <a:t>IX 100</a:t>
                    </a:r>
                  </a:p>
                  <a:p>
                    <a:r>
                      <a:t>1165.55</a:t>
                    </a:r>
                  </a:p>
                </c:rich>
              </c:tx>
              <c:dLblPos val="l"/>
              <c:showLegendKey val="0"/>
              <c:showVal val="1"/>
              <c:showCatName val="0"/>
              <c:showSerName val="0"/>
              <c:showPercent val="0"/>
              <c:showBubbleSize val="0"/>
            </c:dLbl>
            <c:dLbl>
              <c:idx val="2"/>
              <c:tx>
                <c:rich>
                  <a:bodyPr/>
                  <a:lstStyle/>
                  <a:p>
                    <a:r>
                      <a:t>IX 100</a:t>
                    </a:r>
                  </a:p>
                  <a:p>
                    <a:r>
                      <a:t>572.21</a:t>
                    </a:r>
                  </a:p>
                </c:rich>
              </c:tx>
              <c:dLblPos val="l"/>
              <c:showLegendKey val="0"/>
              <c:showVal val="1"/>
              <c:showCatName val="0"/>
              <c:showSerName val="0"/>
              <c:showPercent val="0"/>
              <c:showBubbleSize val="0"/>
            </c:dLbl>
            <c:dLbl>
              <c:idx val="3"/>
              <c:tx>
                <c:rich>
                  <a:bodyPr/>
                  <a:lstStyle/>
                  <a:p>
                    <a:r>
                      <a:t>IX 40</a:t>
                    </a:r>
                  </a:p>
                  <a:p>
                    <a:r>
                      <a:t>1559.4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Sheet1!$C$2:$C$5</c:f>
              <c:numCache>
                <c:formatCode>General</c:formatCode>
                <c:ptCount val="4"/>
                <c:pt idx="0">
                  <c:v>1439.68</c:v>
                </c:pt>
                <c:pt idx="1">
                  <c:v>1165.55</c:v>
                </c:pt>
                <c:pt idx="2">
                  <c:v>572.21</c:v>
                </c:pt>
                <c:pt idx="3">
                  <c:v>1559.4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Sheet1!$D$2:$D$5</c:f>
              <c:numCache>
                <c:formatCode>General</c:formatCode>
                <c:ptCount val="4"/>
                <c:pt idx="0">
                  <c:v>2005.67</c:v>
                </c:pt>
                <c:pt idx="1">
                  <c:v>1379.59</c:v>
                </c:pt>
                <c:pt idx="2">
                  <c:v>588.75</c:v>
                </c:pt>
                <c:pt idx="3">
                  <c:v>6499.89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Sheet1!$E$2:$E$5</c:f>
              <c:numCache>
                <c:formatCode>General</c:formatCode>
                <c:ptCount val="4"/>
                <c:pt idx="0">
                  <c:v>7433.16</c:v>
                </c:pt>
                <c:pt idx="3">
                  <c:v>11005.1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Glaxosmithkline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05.6"/>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1334.96</a:t>
                    </a:r>
                  </a:p>
                </c:rich>
              </c:tx>
              <c:dLblPos val="l"/>
              <c:showLegendKey val="0"/>
              <c:showVal val="1"/>
              <c:showCatName val="0"/>
              <c:showSerName val="0"/>
              <c:showPercent val="0"/>
              <c:showBubbleSize val="0"/>
            </c:dLbl>
            <c:dLbl>
              <c:idx val="1"/>
              <c:tx>
                <c:rich>
                  <a:bodyPr/>
                  <a:lstStyle/>
                  <a:p>
                    <a:r>
                      <a:t>IX 101</a:t>
                    </a:r>
                  </a:p>
                  <a:p>
                    <a:r>
                      <a:t>1457.87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179</a:t>
                    </a:r>
                  </a:p>
                  <a:p>
                    <a:r>
                      <a:t>3138.48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Sheet1!$C$2:$C$6</c:f>
              <c:numCache>
                <c:formatCode>General</c:formatCode>
                <c:ptCount val="5"/>
                <c:pt idx="0">
                  <c:v>1334.96</c:v>
                </c:pt>
                <c:pt idx="1">
                  <c:v>1457.87</c:v>
                </c:pt>
                <c:pt idx="3">
                  <c:v>3138.48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Sheet1!$D$2:$D$6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Sheet1!$E$2:$E$6</c:f>
              <c:numCache>
                <c:formatCode>General</c:formatCode>
                <c:ptCount val="5"/>
                <c:pt idx="1">
                  <c:v>2616.68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771.48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1299.67</a:t>
                    </a:r>
                  </a:p>
                </c:rich>
              </c:tx>
              <c:dLblPos val="l"/>
              <c:showLegendKey val="0"/>
              <c:showVal val="1"/>
              <c:showCatName val="0"/>
              <c:showSerName val="0"/>
              <c:showPercent val="0"/>
              <c:showBubbleSize val="0"/>
            </c:dLbl>
            <c:dLbl>
              <c:idx val="1"/>
              <c:tx>
                <c:rich>
                  <a:bodyPr/>
                  <a:lstStyle/>
                  <a:p>
                    <a:r>
                      <a:t>IX 100</a:t>
                    </a:r>
                  </a:p>
                  <a:p>
                    <a:r>
                      <a:t>1381.41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97</a:t>
                    </a:r>
                  </a:p>
                  <a:p>
                    <a:r>
                      <a:t>1645.78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Sheet1!$C$2:$C$6</c:f>
              <c:numCache>
                <c:formatCode>General</c:formatCode>
                <c:ptCount val="5"/>
                <c:pt idx="0">
                  <c:v>1299.67</c:v>
                </c:pt>
                <c:pt idx="1">
                  <c:v>1381.41</c:v>
                </c:pt>
                <c:pt idx="3">
                  <c:v>1645.78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299.16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1202.87</a:t>
                    </a:r>
                  </a:p>
                </c:rich>
              </c:tx>
              <c:dLblPos val="l"/>
              <c:showLegendKey val="0"/>
              <c:showVal val="1"/>
              <c:showCatName val="0"/>
              <c:showSerName val="0"/>
              <c:showPercent val="0"/>
              <c:showBubbleSize val="0"/>
            </c:dLbl>
            <c:dLbl>
              <c:idx val="1"/>
              <c:tx>
                <c:rich>
                  <a:bodyPr/>
                  <a:lstStyle/>
                  <a:p>
                    <a:r>
                      <a:t>IX 83</a:t>
                    </a:r>
                  </a:p>
                  <a:p>
                    <a:r>
                      <a:t>1248.58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77</a:t>
                    </a:r>
                  </a:p>
                  <a:p>
                    <a:r>
                      <a:t>1305.97</a:t>
                    </a:r>
                  </a:p>
                </c:rich>
              </c:tx>
              <c:dLblPos val="l"/>
              <c:showLegendKey val="0"/>
              <c:showVal val="1"/>
              <c:showCatName val="0"/>
              <c:showSerName val="0"/>
              <c:showPercent val="0"/>
              <c:showBubbleSize val="0"/>
            </c:dLbl>
            <c:dLbl>
              <c:idx val="4"/>
              <c:tx>
                <c:rich>
                  <a:bodyPr/>
                  <a:lstStyle/>
                  <a:p>
                    <a:r>
                      <a:t>IX 45</a:t>
                    </a:r>
                  </a:p>
                  <a:p>
                    <a:r>
                      <a:t>5781.87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Sheet1!$C$2:$C$6</c:f>
              <c:numCache>
                <c:formatCode>General</c:formatCode>
                <c:ptCount val="5"/>
                <c:pt idx="0">
                  <c:v>1202.87</c:v>
                </c:pt>
                <c:pt idx="1">
                  <c:v>1248.58</c:v>
                </c:pt>
                <c:pt idx="3">
                  <c:v>1305.97</c:v>
                </c:pt>
                <c:pt idx="4">
                  <c:v>5781.87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202.3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337</a:t>
                    </a:r>
                  </a:p>
                  <a:p>
                    <a:r>
                      <a:t>5051.55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Sheet1!$C$2:$C$6</c:f>
              <c:numCache>
                <c:formatCode>General</c:formatCode>
                <c:ptCount val="5"/>
                <c:pt idx="1">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496.995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1397.31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18163.38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3625.0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3625.0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pt idx="2">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707.68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54</a:t>
                    </a:r>
                  </a:p>
                  <a:p>
                    <a:r>
                      <a:t>793.8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Sheet1!$C$2:$C$6</c:f>
              <c:numCache>
                <c:formatCode>General</c:formatCode>
                <c:ptCount val="5"/>
                <c:pt idx="0">
                  <c:v>793.8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77</a:t>
                    </a:r>
                  </a:p>
                  <a:p>
                    <a:r>
                      <a:t>1131.95</a:t>
                    </a:r>
                  </a:p>
                </c:rich>
              </c:tx>
              <c:dLblPos val="l"/>
              <c:showLegendKey val="0"/>
              <c:showVal val="1"/>
              <c:showCatName val="0"/>
              <c:showSerName val="0"/>
              <c:showPercent val="0"/>
              <c:showBubbleSize val="0"/>
            </c:dLbl>
            <c:dLbl>
              <c:idx val="1"/>
              <c:tx>
                <c:rich>
                  <a:bodyPr/>
                  <a:lstStyle/>
                  <a:p>
                    <a:r>
                      <a:t>IX 100</a:t>
                    </a:r>
                  </a:p>
                  <a:p>
                    <a:r>
                      <a:t>1339.92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107</a:t>
                    </a:r>
                  </a:p>
                  <a:p>
                    <a:r>
                      <a:t>1916.3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Sheet1!$C$2:$C$6</c:f>
              <c:numCache>
                <c:formatCode>General</c:formatCode>
                <c:ptCount val="5"/>
                <c:pt idx="0">
                  <c:v>1131.95</c:v>
                </c:pt>
                <c:pt idx="1">
                  <c:v>1339.92</c:v>
                </c:pt>
                <c:pt idx="3">
                  <c:v>1916.3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46</a:t>
                    </a:r>
                  </a:p>
                  <a:p>
                    <a:r>
                      <a:t>1252.28</a:t>
                    </a:r>
                  </a:p>
                </c:rich>
              </c:tx>
              <c:dLblPos val="l"/>
              <c:showLegendKey val="0"/>
              <c:showVal val="1"/>
              <c:showCatName val="0"/>
              <c:showSerName val="0"/>
              <c:showPercent val="0"/>
              <c:showBubbleSize val="0"/>
            </c:dLbl>
            <c:dLbl>
              <c:idx val="1"/>
              <c:tx>
                <c:rich>
                  <a:bodyPr/>
                  <a:lstStyle/>
                  <a:p>
                    <a:r>
                      <a:t>IX 100</a:t>
                    </a:r>
                  </a:p>
                  <a:p>
                    <a:r>
                      <a:t>1268.09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1521.88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Sheet1!$C$2:$C$6</c:f>
              <c:numCache>
                <c:formatCode>General</c:formatCode>
                <c:ptCount val="5"/>
                <c:pt idx="0">
                  <c:v>1252.28</c:v>
                </c:pt>
                <c:pt idx="1">
                  <c:v>1268.09</c:v>
                </c:pt>
                <c:pt idx="4">
                  <c:v>1521.88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251.78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1130.55</a:t>
                    </a:r>
                  </a:p>
                </c:rich>
              </c:tx>
              <c:dLblPos val="l"/>
              <c:showLegendKey val="0"/>
              <c:showVal val="1"/>
              <c:showCatName val="0"/>
              <c:showSerName val="0"/>
              <c:showPercent val="0"/>
              <c:showBubbleSize val="0"/>
            </c:dLbl>
            <c:dLbl>
              <c:idx val="1"/>
              <c:tx>
                <c:rich>
                  <a:bodyPr/>
                  <a:lstStyle/>
                  <a:p>
                    <a:r>
                      <a:t>IX 91</a:t>
                    </a:r>
                  </a:p>
                  <a:p>
                    <a:r>
                      <a:t>1278.48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49</a:t>
                    </a:r>
                  </a:p>
                  <a:p>
                    <a:r>
                      <a:t>5963.5</a:t>
                    </a:r>
                  </a:p>
                </c:rich>
              </c:tx>
              <c:dLblPos val="l"/>
              <c:showLegendKey val="0"/>
              <c:showVal val="1"/>
              <c:showCatName val="0"/>
              <c:showSerName val="0"/>
              <c:showPercent val="0"/>
              <c:showBubbleSize val="0"/>
            </c:dLbl>
            <c:dLbl>
              <c:idx val="4"/>
              <c:tx>
                <c:rich>
                  <a:bodyPr/>
                  <a:lstStyle/>
                  <a:p>
                    <a:r>
                      <a:t>IX 100</a:t>
                    </a:r>
                  </a:p>
                  <a:p>
                    <a:r>
                      <a:t>1376.09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Sheet1!$C$2:$C$6</c:f>
              <c:numCache>
                <c:formatCode>General</c:formatCode>
                <c:ptCount val="5"/>
                <c:pt idx="0">
                  <c:v>1130.55</c:v>
                </c:pt>
                <c:pt idx="1">
                  <c:v>1278.48</c:v>
                </c:pt>
                <c:pt idx="3">
                  <c:v>5963.5</c:v>
                </c:pt>
                <c:pt idx="4">
                  <c:v>1376.09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130.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1340.56</a:t>
                    </a:r>
                  </a:p>
                </c:rich>
              </c:tx>
              <c:dLblPos val="l"/>
              <c:showLegendKey val="0"/>
              <c:showVal val="1"/>
              <c:showCatName val="0"/>
              <c:showSerName val="0"/>
              <c:showPercent val="0"/>
              <c:showBubbleSize val="0"/>
            </c:dLbl>
            <c:dLbl>
              <c:idx val="1"/>
              <c:tx>
                <c:rich>
                  <a:bodyPr/>
                  <a:lstStyle/>
                  <a:p>
                    <a:r>
                      <a:t>IX 100</a:t>
                    </a:r>
                  </a:p>
                  <a:p>
                    <a:r>
                      <a:t>1216.87</a:t>
                    </a:r>
                  </a:p>
                </c:rich>
              </c:tx>
              <c:dLblPos val="l"/>
              <c:showLegendKey val="0"/>
              <c:showVal val="1"/>
              <c:showCatName val="0"/>
              <c:showSerName val="0"/>
              <c:showPercent val="0"/>
              <c:showBubbleSize val="0"/>
            </c:dLbl>
            <c:dLbl>
              <c:idx val="2"/>
              <c:tx>
                <c:rich>
                  <a:bodyPr/>
                  <a:lstStyle/>
                  <a:p>
                    <a:r>
                      <a:t>IX 100</a:t>
                    </a:r>
                  </a:p>
                  <a:p>
                    <a:r>
                      <a:t>718.01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1340.56</c:v>
                </c:pt>
                <c:pt idx="1">
                  <c:v>1216.87</c:v>
                </c:pt>
                <c:pt idx="2">
                  <c:v>718.01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345</a:t>
                    </a:r>
                  </a:p>
                  <a:p>
                    <a:r>
                      <a:t>4864.06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Sheet1!$C$2:$C$6</c:f>
              <c:numCache>
                <c:formatCode>General</c:formatCode>
                <c:ptCount val="5"/>
                <c:pt idx="1">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409.75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1263.38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2">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1835.0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1835.0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689.073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76</a:t>
                    </a:r>
                  </a:p>
                  <a:p>
                    <a:r>
                      <a:t>1090.08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Sheet1!$C$2:$C$6</c:f>
              <c:numCache>
                <c:formatCode>General</c:formatCode>
                <c:ptCount val="5"/>
                <c:pt idx="1">
                  <c:v>1090.08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Sheet1!$D$2:$D$6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Sheet1!$E$2:$E$6</c:f>
              <c:numCache>
                <c:formatCode>General</c:formatCode>
                <c:ptCount val="5"/>
                <c:pt idx="1">
                  <c:v>2362.14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789.5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1382.25</a:t>
                    </a:r>
                  </a:p>
                </c:rich>
              </c:tx>
              <c:dLblPos val="l"/>
              <c:showLegendKey val="0"/>
              <c:showVal val="1"/>
              <c:showCatName val="0"/>
              <c:showSerName val="0"/>
              <c:showPercent val="0"/>
              <c:showBubbleSize val="0"/>
            </c:dLbl>
            <c:dLbl>
              <c:idx val="1"/>
              <c:tx>
                <c:rich>
                  <a:bodyPr/>
                  <a:lstStyle/>
                  <a:p>
                    <a:r>
                      <a:t>IX 297</a:t>
                    </a:r>
                  </a:p>
                  <a:p>
                    <a:r>
                      <a:t>4244.0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268</a:t>
                    </a:r>
                  </a:p>
                  <a:p>
                    <a:r>
                      <a:t>4795.2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Sheet1!$C$2:$C$6</c:f>
              <c:numCache>
                <c:formatCode>General</c:formatCode>
                <c:ptCount val="5"/>
                <c:pt idx="0">
                  <c:v>1382.25</c:v>
                </c:pt>
                <c:pt idx="1">
                  <c:v>4244.0</c:v>
                </c:pt>
                <c:pt idx="3">
                  <c:v>4795.2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Sheet1!$D$2:$D$6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Sheet1!$E$2:$E$6</c:f>
              <c:numCache>
                <c:formatCode>General</c:formatCode>
                <c:ptCount val="5"/>
                <c:pt idx="1">
                  <c:v>2362.14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789.5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1252.42</a:t>
                    </a:r>
                  </a:p>
                </c:rich>
              </c:tx>
              <c:dLblPos val="l"/>
              <c:showLegendKey val="0"/>
              <c:showVal val="1"/>
              <c:showCatName val="0"/>
              <c:showSerName val="0"/>
              <c:showPercent val="0"/>
              <c:showBubbleSize val="0"/>
            </c:dLbl>
            <c:dLbl>
              <c:idx val="1"/>
              <c:tx>
                <c:rich>
                  <a:bodyPr/>
                  <a:lstStyle/>
                  <a:p>
                    <a:r>
                      <a:t>IX 87</a:t>
                    </a:r>
                  </a:p>
                  <a:p>
                    <a:r>
                      <a:t>1248.59</a:t>
                    </a:r>
                  </a:p>
                </c:rich>
              </c:tx>
              <c:dLblPos val="l"/>
              <c:showLegendKey val="0"/>
              <c:showVal val="1"/>
              <c:showCatName val="0"/>
              <c:showSerName val="0"/>
              <c:showPercent val="0"/>
              <c:showBubbleSize val="0"/>
            </c:dLbl>
            <c:dLbl>
              <c:idx val="2"/>
              <c:tx>
                <c:rich>
                  <a:bodyPr/>
                  <a:lstStyle/>
                  <a:p>
                    <a:r>
                      <a:t>IX 92</a:t>
                    </a:r>
                  </a:p>
                  <a:p>
                    <a:r>
                      <a:t>1552.9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Sheet1!$C$2:$C$6</c:f>
              <c:numCache>
                <c:formatCode>General</c:formatCode>
                <c:ptCount val="5"/>
                <c:pt idx="0">
                  <c:v>1252.42</c:v>
                </c:pt>
                <c:pt idx="1">
                  <c:v>1248.59</c:v>
                </c:pt>
                <c:pt idx="2">
                  <c:v>1552.9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248.09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1160.62</a:t>
                    </a:r>
                  </a:p>
                </c:rich>
              </c:tx>
              <c:dLblPos val="l"/>
              <c:showLegendKey val="0"/>
              <c:showVal val="1"/>
              <c:showCatName val="0"/>
              <c:showSerName val="0"/>
              <c:showPercent val="0"/>
              <c:showBubbleSize val="0"/>
            </c:dLbl>
            <c:dLbl>
              <c:idx val="1"/>
              <c:tx>
                <c:rich>
                  <a:bodyPr/>
                  <a:lstStyle/>
                  <a:p>
                    <a:r>
                      <a:t>IX 89</a:t>
                    </a:r>
                  </a:p>
                  <a:p>
                    <a:r>
                      <a:t>1279.71</a:t>
                    </a:r>
                  </a:p>
                </c:rich>
              </c:tx>
              <c:dLblPos val="l"/>
              <c:showLegendKey val="0"/>
              <c:showVal val="1"/>
              <c:showCatName val="0"/>
              <c:showSerName val="0"/>
              <c:showPercent val="0"/>
              <c:showBubbleSize val="0"/>
            </c:dLbl>
            <c:dLbl>
              <c:idx val="2"/>
              <c:tx>
                <c:rich>
                  <a:bodyPr/>
                  <a:lstStyle/>
                  <a:p>
                    <a:r>
                      <a:t>IX 87</a:t>
                    </a:r>
                  </a:p>
                  <a:p>
                    <a:r>
                      <a:t>1478.77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82</a:t>
                    </a:r>
                  </a:p>
                  <a:p>
                    <a:r>
                      <a:t>6465.0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Sheet1!$C$2:$C$6</c:f>
              <c:numCache>
                <c:formatCode>General</c:formatCode>
                <c:ptCount val="5"/>
                <c:pt idx="0">
                  <c:v>1160.62</c:v>
                </c:pt>
                <c:pt idx="1">
                  <c:v>1279.71</c:v>
                </c:pt>
                <c:pt idx="2">
                  <c:v>1478.77</c:v>
                </c:pt>
                <c:pt idx="4">
                  <c:v>6465.0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160.121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329</a:t>
                    </a:r>
                  </a:p>
                  <a:p>
                    <a:r>
                      <a:t>4707.87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Sheet1!$C$2:$C$6</c:f>
              <c:numCache>
                <c:formatCode>General</c:formatCode>
                <c:ptCount val="5"/>
                <c:pt idx="1">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384.795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1632.0</a:t>
                    </a:r>
                  </a:p>
                </c:rich>
              </c:tx>
              <c:dLblPos val="l"/>
              <c:showLegendKey val="0"/>
              <c:showVal val="1"/>
              <c:showCatName val="0"/>
              <c:showSerName val="0"/>
              <c:showPercent val="0"/>
              <c:showBubbleSize val="0"/>
            </c:dLbl>
            <c:dLbl>
              <c:idx val="2"/>
              <c:tx>
                <c:rich>
                  <a:bodyPr/>
                  <a:lstStyle/>
                  <a:p>
                    <a:r>
                      <a:t>IX 100</a:t>
                    </a:r>
                  </a:p>
                  <a:p>
                    <a:r>
                      <a:t>1177.13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Sheet1!$C$2:$C$5</c:f>
              <c:numCache>
                <c:formatCode>General</c:formatCode>
                <c:ptCount val="4"/>
                <c:pt idx="1">
                  <c:v>1632.0</c:v>
                </c:pt>
                <c:pt idx="2">
                  <c:v>1177.13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5750.0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5750.0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1379.52</a:t>
                    </a:r>
                  </a:p>
                </c:rich>
              </c:tx>
              <c:dLblPos val="l"/>
              <c:showLegendKey val="0"/>
              <c:showVal val="1"/>
              <c:showCatName val="0"/>
              <c:showSerName val="0"/>
              <c:showPercent val="0"/>
              <c:showBubbleSize val="0"/>
            </c:dLbl>
            <c:dLbl>
              <c:idx val="1"/>
              <c:tx>
                <c:rich>
                  <a:bodyPr/>
                  <a:lstStyle/>
                  <a:p>
                    <a:r>
                      <a:t>IX 74</a:t>
                    </a:r>
                  </a:p>
                  <a:p>
                    <a:r>
                      <a:t>1017.16</a:t>
                    </a:r>
                  </a:p>
                </c:rich>
              </c:tx>
              <c:dLblPos val="l"/>
              <c:showLegendKey val="0"/>
              <c:showVal val="1"/>
              <c:showCatName val="0"/>
              <c:showSerName val="0"/>
              <c:showPercent val="0"/>
              <c:showBubbleSize val="0"/>
            </c:dLbl>
            <c:dLbl>
              <c:idx val="2"/>
              <c:tx>
                <c:rich>
                  <a:bodyPr/>
                  <a:lstStyle/>
                  <a:p>
                    <a:r>
                      <a:t>IX 100</a:t>
                    </a:r>
                  </a:p>
                  <a:p>
                    <a:r>
                      <a:t>461.98</a:t>
                    </a:r>
                  </a:p>
                </c:rich>
              </c:tx>
              <c:dLblPos val="l"/>
              <c:showLegendKey val="0"/>
              <c:showVal val="1"/>
              <c:showCatName val="0"/>
              <c:showSerName val="0"/>
              <c:showPercent val="0"/>
              <c:showBubbleSize val="0"/>
            </c:dLbl>
            <c:dLbl>
              <c:idx val="3"/>
              <c:tx>
                <c:rich>
                  <a:bodyPr/>
                  <a:lstStyle/>
                  <a:p>
                    <a:r>
                      <a:t>IX 9</a:t>
                    </a:r>
                  </a:p>
                  <a:p>
                    <a:r>
                      <a:t>1184.72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Sheet1!$C$2:$C$5</c:f>
              <c:numCache>
                <c:formatCode>General</c:formatCode>
                <c:ptCount val="4"/>
                <c:pt idx="0">
                  <c:v>1379.52</c:v>
                </c:pt>
                <c:pt idx="1">
                  <c:v>1017.16</c:v>
                </c:pt>
                <c:pt idx="2">
                  <c:v>461.98</c:v>
                </c:pt>
                <c:pt idx="3">
                  <c:v>1184.72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56</a:t>
                    </a:r>
                  </a:p>
                  <a:p>
                    <a:r>
                      <a:t>756.28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Sheet1!$C$2:$C$5</c:f>
              <c:numCache>
                <c:formatCode>General</c:formatCode>
                <c:ptCount val="4"/>
                <c:pt idx="2">
                  <c:v>756.28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Sheet1!$D$2:$D$5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Sheet1!$E$2:$E$5</c:f>
              <c:numCache>
                <c:formatCode>General</c:formatCode>
                <c:ptCount val="4"/>
                <c:pt idx="2">
                  <c:v>2037.12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37.6163"/>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1158.56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197</a:t>
                    </a:r>
                  </a:p>
                  <a:p>
                    <a:r>
                      <a:t>3427.5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Sheet1!$C$2:$C$5</c:f>
              <c:numCache>
                <c:formatCode>General</c:formatCode>
                <c:ptCount val="4"/>
                <c:pt idx="0">
                  <c:v>1158.56</c:v>
                </c:pt>
                <c:pt idx="3">
                  <c:v>3427.5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Sheet1!$D$2:$D$5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Sheet1!$E$2:$E$5</c:f>
              <c:numCache>
                <c:formatCode>General</c:formatCode>
                <c:ptCount val="4"/>
                <c:pt idx="2">
                  <c:v>2037.12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28.0"/>
          <c:min val="795.82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1272.82</a:t>
                    </a:r>
                  </a:p>
                </c:rich>
              </c:tx>
              <c:dLblPos val="l"/>
              <c:showLegendKey val="0"/>
              <c:showVal val="1"/>
              <c:showCatName val="0"/>
              <c:showSerName val="0"/>
              <c:showPercent val="0"/>
              <c:showBubbleSize val="0"/>
            </c:dLbl>
            <c:dLbl>
              <c:idx val="1"/>
              <c:tx>
                <c:rich>
                  <a:bodyPr/>
                  <a:lstStyle/>
                  <a:p>
                    <a:r>
                      <a:t>IX 90</a:t>
                    </a:r>
                  </a:p>
                  <a:p>
                    <a:r>
                      <a:t>1328.23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96</a:t>
                    </a:r>
                  </a:p>
                  <a:p>
                    <a:r>
                      <a:t>1628.37</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Sheet1!$C$2:$C$6</c:f>
              <c:numCache>
                <c:formatCode>General</c:formatCode>
                <c:ptCount val="5"/>
                <c:pt idx="0">
                  <c:v>1272.82</c:v>
                </c:pt>
                <c:pt idx="1">
                  <c:v>1328.23</c:v>
                </c:pt>
                <c:pt idx="3">
                  <c:v>1628.37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272.31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45</a:t>
                    </a:r>
                  </a:p>
                  <a:p>
                    <a:r>
                      <a:t>1178.66</a:t>
                    </a:r>
                  </a:p>
                </c:rich>
              </c:tx>
              <c:dLblPos val="l"/>
              <c:showLegendKey val="0"/>
              <c:showVal val="1"/>
              <c:showCatName val="0"/>
              <c:showSerName val="0"/>
              <c:showPercent val="0"/>
              <c:showBubbleSize val="0"/>
            </c:dLbl>
            <c:dLbl>
              <c:idx val="1"/>
              <c:tx>
                <c:rich>
                  <a:bodyPr/>
                  <a:lstStyle/>
                  <a:p>
                    <a:r>
                      <a:t>IX 85</a:t>
                    </a:r>
                  </a:p>
                  <a:p>
                    <a:r>
                      <a:t>1258.36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81</a:t>
                    </a:r>
                  </a:p>
                  <a:p>
                    <a:r>
                      <a:t>1375.67</a:t>
                    </a:r>
                  </a:p>
                </c:rich>
              </c:tx>
              <c:dLblPos val="l"/>
              <c:showLegendKey val="0"/>
              <c:showVal val="1"/>
              <c:showCatName val="0"/>
              <c:showSerName val="0"/>
              <c:showPercent val="0"/>
              <c:showBubbleSize val="0"/>
            </c:dLbl>
            <c:dLbl>
              <c:idx val="4"/>
              <c:tx>
                <c:rich>
                  <a:bodyPr/>
                  <a:lstStyle/>
                  <a:p>
                    <a:r>
                      <a:t>IX 38</a:t>
                    </a:r>
                  </a:p>
                  <a:p>
                    <a:r>
                      <a:t>5550.15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Sheet1!$C$2:$C$6</c:f>
              <c:numCache>
                <c:formatCode>General</c:formatCode>
                <c:ptCount val="5"/>
                <c:pt idx="0">
                  <c:v>1178.66</c:v>
                </c:pt>
                <c:pt idx="1">
                  <c:v>1258.36</c:v>
                </c:pt>
                <c:pt idx="3">
                  <c:v>1375.67</c:v>
                </c:pt>
                <c:pt idx="4">
                  <c:v>5550.15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178.16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331</a:t>
                    </a:r>
                  </a:p>
                  <a:p>
                    <a:r>
                      <a:t>4873.15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Sheet1!$C$2:$C$6</c:f>
              <c:numCache>
                <c:formatCode>General</c:formatCode>
                <c:ptCount val="5"/>
                <c:pt idx="1">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471.73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1047.8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26995.5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55</a:t>
                    </a:r>
                  </a:p>
                  <a:p>
                    <a:r>
                      <a:t>803.44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Sheet1!$C$2:$C$6</c:f>
              <c:numCache>
                <c:formatCode>General</c:formatCode>
                <c:ptCount val="5"/>
                <c:pt idx="1">
                  <c:v>803.44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Sheet1!$D$2:$D$6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Sheet1!$E$2:$E$6</c:f>
              <c:numCache>
                <c:formatCode>General</c:formatCode>
                <c:ptCount val="5"/>
                <c:pt idx="1">
                  <c:v>3206.3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1393.43</a:t>
                    </a:r>
                  </a:p>
                </c:rich>
              </c:tx>
              <c:dLblPos val="l"/>
              <c:showLegendKey val="0"/>
              <c:showVal val="1"/>
              <c:showCatName val="0"/>
              <c:showSerName val="0"/>
              <c:showPercent val="0"/>
              <c:showBubbleSize val="0"/>
            </c:dLbl>
            <c:dLbl>
              <c:idx val="1"/>
              <c:tx>
                <c:rich>
                  <a:bodyPr/>
                  <a:lstStyle/>
                  <a:p>
                    <a:r>
                      <a:t>IX 100</a:t>
                    </a:r>
                  </a:p>
                  <a:p>
                    <a:r>
                      <a:t>1463.0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347</a:t>
                    </a:r>
                  </a:p>
                  <a:p>
                    <a:r>
                      <a:t>6196.8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Sheet1!$C$2:$C$6</c:f>
              <c:numCache>
                <c:formatCode>General</c:formatCode>
                <c:ptCount val="5"/>
                <c:pt idx="0">
                  <c:v>1393.43</c:v>
                </c:pt>
                <c:pt idx="1">
                  <c:v>1463.0</c:v>
                </c:pt>
                <c:pt idx="3">
                  <c:v>6196.8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Sheet1!$D$2:$D$6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Sheet1!$E$2:$E$6</c:f>
              <c:numCache>
                <c:formatCode>General</c:formatCode>
                <c:ptCount val="5"/>
                <c:pt idx="1">
                  <c:v>3206.3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1278.4</a:t>
                    </a:r>
                  </a:p>
                </c:rich>
              </c:tx>
              <c:dLblPos val="l"/>
              <c:showLegendKey val="0"/>
              <c:showVal val="1"/>
              <c:showCatName val="0"/>
              <c:showSerName val="0"/>
              <c:showPercent val="0"/>
              <c:showBubbleSize val="0"/>
            </c:dLbl>
            <c:dLbl>
              <c:idx val="1"/>
              <c:tx>
                <c:rich>
                  <a:bodyPr/>
                  <a:lstStyle/>
                  <a:p>
                    <a:r>
                      <a:t>IX 100</a:t>
                    </a:r>
                  </a:p>
                  <a:p>
                    <a:r>
                      <a:t>1335.15</a:t>
                    </a:r>
                  </a:p>
                </c:rich>
              </c:tx>
              <c:dLblPos val="l"/>
              <c:showLegendKey val="0"/>
              <c:showVal val="1"/>
              <c:showCatName val="0"/>
              <c:showSerName val="0"/>
              <c:showPercent val="0"/>
              <c:showBubbleSize val="0"/>
            </c:dLbl>
            <c:dLbl>
              <c:idx val="2"/>
              <c:tx>
                <c:rich>
                  <a:bodyPr/>
                  <a:lstStyle/>
                  <a:p>
                    <a:r>
                      <a:t>IX 100</a:t>
                    </a:r>
                  </a:p>
                  <a:p>
                    <a:r>
                      <a:t>1641.38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Sheet1!$C$2:$C$6</c:f>
              <c:numCache>
                <c:formatCode>General</c:formatCode>
                <c:ptCount val="5"/>
                <c:pt idx="0">
                  <c:v>1278.4</c:v>
                </c:pt>
                <c:pt idx="1">
                  <c:v>1335.15</c:v>
                </c:pt>
                <c:pt idx="2">
                  <c:v>1641.38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277.90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1190.11</a:t>
                    </a:r>
                  </a:p>
                </c:rich>
              </c:tx>
              <c:dLblPos val="l"/>
              <c:showLegendKey val="0"/>
              <c:showVal val="1"/>
              <c:showCatName val="0"/>
              <c:showSerName val="0"/>
              <c:showPercent val="0"/>
              <c:showBubbleSize val="0"/>
            </c:dLbl>
            <c:dLbl>
              <c:idx val="1"/>
              <c:tx>
                <c:rich>
                  <a:bodyPr/>
                  <a:lstStyle/>
                  <a:p>
                    <a:r>
                      <a:t>IX 86</a:t>
                    </a:r>
                  </a:p>
                  <a:p>
                    <a:r>
                      <a:t>1275.71</a:t>
                    </a:r>
                  </a:p>
                </c:rich>
              </c:tx>
              <c:dLblPos val="l"/>
              <c:showLegendKey val="0"/>
              <c:showVal val="1"/>
              <c:showCatName val="0"/>
              <c:showSerName val="0"/>
              <c:showPercent val="0"/>
              <c:showBubbleSize val="0"/>
            </c:dLbl>
            <c:dLbl>
              <c:idx val="2"/>
              <c:tx>
                <c:rich>
                  <a:bodyPr/>
                  <a:lstStyle/>
                  <a:p>
                    <a:r>
                      <a:t>IX 100</a:t>
                    </a:r>
                  </a:p>
                  <a:p>
                    <a:r>
                      <a:t>1561.59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46</a:t>
                    </a:r>
                  </a:p>
                  <a:p>
                    <a:r>
                      <a:t>6933.77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Sheet1!$C$2:$C$6</c:f>
              <c:numCache>
                <c:formatCode>General</c:formatCode>
                <c:ptCount val="5"/>
                <c:pt idx="0">
                  <c:v>1190.11</c:v>
                </c:pt>
                <c:pt idx="1">
                  <c:v>1275.71</c:v>
                </c:pt>
                <c:pt idx="2">
                  <c:v>1561.59</c:v>
                </c:pt>
                <c:pt idx="4">
                  <c:v>6933.77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189.61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336</a:t>
                    </a:r>
                  </a:p>
                  <a:p>
                    <a:r>
                      <a:t>4967.24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Sheet1!$C$2:$C$6</c:f>
              <c:numCache>
                <c:formatCode>General</c:formatCode>
                <c:ptCount val="5"/>
                <c:pt idx="1">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479.118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1099.43</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Sheet1!$C$2:$C$5</c:f>
              <c:numCache>
                <c:formatCode>General</c:formatCode>
                <c:ptCount val="4"/>
                <c:pt idx="1">
                  <c:v>1099.43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Sheet1!$E$2:$E$5</c:f>
              <c:numCache>
                <c:formatCode>General</c:formatCode>
                <c:ptCount val="4"/>
                <c:pt idx="2">
                  <c:v>23583.33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2250.0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pt idx="2">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1506.279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57</a:t>
                    </a:r>
                  </a:p>
                  <a:p>
                    <a:r>
                      <a:t>839.9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Sheet1!$C$2:$C$6</c:f>
              <c:numCache>
                <c:formatCode>General</c:formatCode>
                <c:ptCount val="5"/>
                <c:pt idx="1">
                  <c:v>839.9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Eucerin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Sheet1!$E$2:$E$6</c:f>
              <c:numCache>
                <c:formatCode>General</c:formatCode>
                <c:ptCount val="5"/>
                <c:pt idx="1">
                  <c:v>3881.12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Nivea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Sheet1!$F$2:$F$6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759.34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1449.41</a:t>
                    </a:r>
                  </a:p>
                </c:rich>
              </c:tx>
              <c:dLblPos val="l"/>
              <c:showLegendKey val="0"/>
              <c:showVal val="1"/>
              <c:showCatName val="0"/>
              <c:showSerName val="0"/>
              <c:showPercent val="0"/>
              <c:showBubbleSize val="0"/>
            </c:dLbl>
            <c:dLbl>
              <c:idx val="1"/>
              <c:tx>
                <c:rich>
                  <a:bodyPr/>
                  <a:lstStyle/>
                  <a:p>
                    <a:r>
                      <a:t>IX 125</a:t>
                    </a:r>
                  </a:p>
                  <a:p>
                    <a:r>
                      <a:t>1828.75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Sheet1!$C$2:$C$6</c:f>
              <c:numCache>
                <c:formatCode>General</c:formatCode>
                <c:ptCount val="5"/>
                <c:pt idx="0">
                  <c:v>1449.41</c:v>
                </c:pt>
                <c:pt idx="1">
                  <c:v>1828.75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Sheet1!$D$2:$D$6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Sheet1!$E$2:$E$6</c:f>
              <c:numCache>
                <c:formatCode>General</c:formatCode>
                <c:ptCount val="5"/>
                <c:pt idx="1">
                  <c:v>3881.12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43</a:t>
                    </a:r>
                  </a:p>
                  <a:p>
                    <a:r>
                      <a:t>1254.19</a:t>
                    </a:r>
                  </a:p>
                </c:rich>
              </c:tx>
              <c:dLblPos val="l"/>
              <c:showLegendKey val="0"/>
              <c:showVal val="1"/>
              <c:showCatName val="0"/>
              <c:showSerName val="0"/>
              <c:showPercent val="0"/>
              <c:showBubbleSize val="0"/>
            </c:dLbl>
            <c:dLbl>
              <c:idx val="1"/>
              <c:tx>
                <c:rich>
                  <a:bodyPr/>
                  <a:lstStyle/>
                  <a:p>
                    <a:r>
                      <a:t>IX 91</a:t>
                    </a:r>
                  </a:p>
                  <a:p>
                    <a:r>
                      <a:t>1343.54</a:t>
                    </a:r>
                  </a:p>
                </c:rich>
              </c:tx>
              <c:dLblPos val="l"/>
              <c:showLegendKey val="0"/>
              <c:showVal val="1"/>
              <c:showCatName val="0"/>
              <c:showSerName val="0"/>
              <c:showPercent val="0"/>
              <c:showBubbleSize val="0"/>
            </c:dLbl>
            <c:dLbl>
              <c:idx val="2"/>
              <c:tx>
                <c:rich>
                  <a:bodyPr/>
                  <a:lstStyle/>
                  <a:p>
                    <a:r>
                      <a:t>IX 100</a:t>
                    </a:r>
                  </a:p>
                  <a:p>
                    <a:r>
                      <a:t>1586.2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Sheet1!$C$2:$C$6</c:f>
              <c:numCache>
                <c:formatCode>General</c:formatCode>
                <c:ptCount val="5"/>
                <c:pt idx="0">
                  <c:v>1254.19</c:v>
                </c:pt>
                <c:pt idx="1">
                  <c:v>1343.54</c:v>
                </c:pt>
                <c:pt idx="2">
                  <c:v>1586.2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1193.02</a:t>
                    </a:r>
                  </a:p>
                </c:rich>
              </c:tx>
              <c:dLblPos val="l"/>
              <c:showLegendKey val="0"/>
              <c:showVal val="1"/>
              <c:showCatName val="0"/>
              <c:showSerName val="0"/>
              <c:showPercent val="0"/>
              <c:showBubbleSize val="0"/>
            </c:dLbl>
            <c:dLbl>
              <c:idx val="1"/>
              <c:tx>
                <c:rich>
                  <a:bodyPr/>
                  <a:lstStyle/>
                  <a:p>
                    <a:r>
                      <a:t>IX 86</a:t>
                    </a:r>
                  </a:p>
                  <a:p>
                    <a:r>
                      <a:t>1263.55</a:t>
                    </a:r>
                  </a:p>
                </c:rich>
              </c:tx>
              <c:dLblPos val="l"/>
              <c:showLegendKey val="0"/>
              <c:showVal val="1"/>
              <c:showCatName val="0"/>
              <c:showSerName val="0"/>
              <c:showPercent val="0"/>
              <c:showBubbleSize val="0"/>
            </c:dLbl>
            <c:dLbl>
              <c:idx val="2"/>
              <c:tx>
                <c:rich>
                  <a:bodyPr/>
                  <a:lstStyle/>
                  <a:p>
                    <a:r>
                      <a:t>IX 100</a:t>
                    </a:r>
                  </a:p>
                  <a:p>
                    <a:r>
                      <a:t>1571.68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102</a:t>
                    </a:r>
                  </a:p>
                  <a:p>
                    <a:r>
                      <a:t>7506.56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Sheet1!$C$2:$C$6</c:f>
              <c:numCache>
                <c:formatCode>General</c:formatCode>
                <c:ptCount val="5"/>
                <c:pt idx="0">
                  <c:v>1193.02</c:v>
                </c:pt>
                <c:pt idx="1">
                  <c:v>1263.55</c:v>
                </c:pt>
                <c:pt idx="2">
                  <c:v>1571.68</c:v>
                </c:pt>
                <c:pt idx="4">
                  <c:v>7506.56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338</a:t>
                    </a:r>
                  </a:p>
                  <a:p>
                    <a:r>
                      <a:t>4993.8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Sheet1!$C$2:$C$6</c:f>
              <c:numCache>
                <c:formatCode>General</c:formatCode>
                <c:ptCount val="5"/>
                <c:pt idx="1">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Sheet1!$C$2:$C$5</c:f>
              <c:numCache>
                <c:formatCode>General</c:formatCode>
                <c:ptCount val="4"/>
                <c:pt idx="0">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1376.44</a:t>
                    </a:r>
                  </a:p>
                </c:rich>
              </c:tx>
              <c:dLblPos val="l"/>
              <c:showLegendKey val="0"/>
              <c:showVal val="1"/>
              <c:showCatName val="0"/>
              <c:showSerName val="0"/>
              <c:showPercent val="0"/>
              <c:showBubbleSize val="0"/>
            </c:dLbl>
            <c:dLbl>
              <c:idx val="1"/>
              <c:tx>
                <c:rich>
                  <a:bodyPr/>
                  <a:lstStyle/>
                  <a:p>
                    <a:r>
                      <a:t>IX 100</a:t>
                    </a:r>
                  </a:p>
                  <a:p>
                    <a:r>
                      <a:t>1232.79</a:t>
                    </a:r>
                  </a:p>
                </c:rich>
              </c:tx>
              <c:dLblPos val="l"/>
              <c:showLegendKey val="0"/>
              <c:showVal val="1"/>
              <c:showCatName val="0"/>
              <c:showSerName val="0"/>
              <c:showPercent val="0"/>
              <c:showBubbleSize val="0"/>
            </c:dLbl>
            <c:dLbl>
              <c:idx val="2"/>
              <c:tx>
                <c:rich>
                  <a:bodyPr/>
                  <a:lstStyle/>
                  <a:p>
                    <a:r>
                      <a:t>IX 100</a:t>
                    </a:r>
                  </a:p>
                  <a:p>
                    <a:r>
                      <a:t>751.13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Sheet1!$C$2:$C$5</c:f>
              <c:numCache>
                <c:formatCode>General</c:formatCode>
                <c:ptCount val="4"/>
                <c:pt idx="0">
                  <c:v>1376.44</c:v>
                </c:pt>
                <c:pt idx="1">
                  <c:v>1232.79</c:v>
                </c:pt>
                <c:pt idx="2">
                  <c:v>751.13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571.2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2808.5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2808.5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56</a:t>
                    </a:r>
                  </a:p>
                  <a:p>
                    <a:r>
                      <a:t>840.89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Sheet1!$C$2:$C$6</c:f>
              <c:numCache>
                <c:formatCode>General</c:formatCode>
                <c:ptCount val="5"/>
                <c:pt idx="0">
                  <c:v>840.89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1.1667"/>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126</a:t>
                    </a:r>
                  </a:p>
                  <a:p>
                    <a:r>
                      <a:t>1881.0</a:t>
                    </a:r>
                  </a:p>
                </c:rich>
              </c:tx>
              <c:dLblPos val="l"/>
              <c:showLegendKey val="0"/>
              <c:showVal val="1"/>
              <c:showCatName val="0"/>
              <c:showSerName val="0"/>
              <c:showPercent val="0"/>
              <c:showBubbleSize val="0"/>
            </c:dLbl>
            <c:dLbl>
              <c:idx val="1"/>
              <c:tx>
                <c:rich>
                  <a:bodyPr/>
                  <a:lstStyle/>
                  <a:p>
                    <a:r>
                      <a:t>IX 100</a:t>
                    </a:r>
                  </a:p>
                  <a:p>
                    <a:r>
                      <a:t>1413.62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138</a:t>
                    </a:r>
                  </a:p>
                  <a:p>
                    <a:r>
                      <a:t>2217.6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Sheet1!$C$2:$C$6</c:f>
              <c:numCache>
                <c:formatCode>General</c:formatCode>
                <c:ptCount val="5"/>
                <c:pt idx="0">
                  <c:v>1881.0</c:v>
                </c:pt>
                <c:pt idx="1">
                  <c:v>1413.62</c:v>
                </c:pt>
                <c:pt idx="3">
                  <c:v>2217.6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1.1667"/>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1208.82</a:t>
                    </a:r>
                  </a:p>
                </c:rich>
              </c:tx>
              <c:dLblPos val="l"/>
              <c:showLegendKey val="0"/>
              <c:showVal val="1"/>
              <c:showCatName val="0"/>
              <c:showSerName val="0"/>
              <c:showPercent val="0"/>
              <c:showBubbleSize val="0"/>
            </c:dLbl>
            <c:dLbl>
              <c:idx val="1"/>
              <c:tx>
                <c:rich>
                  <a:bodyPr/>
                  <a:lstStyle/>
                  <a:p>
                    <a:r>
                      <a:t>IX 100</a:t>
                    </a:r>
                  </a:p>
                  <a:p>
                    <a:r>
                      <a:t>1118.9</a:t>
                    </a:r>
                  </a:p>
                </c:rich>
              </c:tx>
              <c:dLblPos val="l"/>
              <c:showLegendKey val="0"/>
              <c:showVal val="1"/>
              <c:showCatName val="0"/>
              <c:showSerName val="0"/>
              <c:showPercent val="0"/>
              <c:showBubbleSize val="0"/>
            </c:dLbl>
            <c:dLbl>
              <c:idx val="2"/>
              <c:tx>
                <c:rich>
                  <a:bodyPr/>
                  <a:lstStyle/>
                  <a:p>
                    <a:r>
                      <a:t>IX 100</a:t>
                    </a:r>
                  </a:p>
                  <a:p>
                    <a:r>
                      <a:t>546.51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Sheet1!$C$2:$C$5</c:f>
              <c:numCache>
                <c:formatCode>General</c:formatCode>
                <c:ptCount val="4"/>
                <c:pt idx="0">
                  <c:v>1208.82</c:v>
                </c:pt>
                <c:pt idx="1">
                  <c:v>1118.9</c:v>
                </c:pt>
                <c:pt idx="2">
                  <c:v>546.51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Sheet1!$D$2:$D$5</c:f>
              <c:numCache>
                <c:formatCode>General</c:formatCode>
                <c:ptCount val="4"/>
                <c:pt idx="0">
                  <c:v>1583.09</c:v>
                </c:pt>
                <c:pt idx="1">
                  <c:v>1215.65</c:v>
                </c:pt>
                <c:pt idx="2">
                  <c:v>586.2</c:v>
                </c:pt>
                <c:pt idx="3">
                  <c:v>12943.0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43.5"/>
          <c:min val="546.00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1353.65</a:t>
                    </a:r>
                  </a:p>
                </c:rich>
              </c:tx>
              <c:dLblPos val="l"/>
              <c:showLegendKey val="0"/>
              <c:showVal val="1"/>
              <c:showCatName val="0"/>
              <c:showSerName val="0"/>
              <c:showPercent val="0"/>
              <c:showBubbleSize val="0"/>
            </c:dLbl>
            <c:dLbl>
              <c:idx val="1"/>
              <c:tx>
                <c:rich>
                  <a:bodyPr/>
                  <a:lstStyle/>
                  <a:p>
                    <a:r>
                      <a:t>IX 73</a:t>
                    </a:r>
                  </a:p>
                  <a:p>
                    <a:r>
                      <a:t>1012.75</a:t>
                    </a:r>
                  </a:p>
                </c:rich>
              </c:tx>
              <c:dLblPos val="l"/>
              <c:showLegendKey val="0"/>
              <c:showVal val="1"/>
              <c:showCatName val="0"/>
              <c:showSerName val="0"/>
              <c:showPercent val="0"/>
              <c:showBubbleSize val="0"/>
            </c:dLbl>
            <c:dLbl>
              <c:idx val="2"/>
              <c:tx>
                <c:rich>
                  <a:bodyPr/>
                  <a:lstStyle/>
                  <a:p>
                    <a:r>
                      <a:t>IX 100</a:t>
                    </a:r>
                  </a:p>
                  <a:p>
                    <a:r>
                      <a:t>447.89</a:t>
                    </a:r>
                  </a:p>
                </c:rich>
              </c:tx>
              <c:dLblPos val="l"/>
              <c:showLegendKey val="0"/>
              <c:showVal val="1"/>
              <c:showCatName val="0"/>
              <c:showSerName val="0"/>
              <c:showPercent val="0"/>
              <c:showBubbleSize val="0"/>
            </c:dLbl>
            <c:dLbl>
              <c:idx val="3"/>
              <c:tx>
                <c:rich>
                  <a:bodyPr/>
                  <a:lstStyle/>
                  <a:p>
                    <a:r>
                      <a:t>IX 5</a:t>
                    </a:r>
                  </a:p>
                  <a:p>
                    <a:r>
                      <a:t>257.67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Sheet1!$C$2:$C$5</c:f>
              <c:numCache>
                <c:formatCode>General</c:formatCode>
                <c:ptCount val="4"/>
                <c:pt idx="0">
                  <c:v>1353.65</c:v>
                </c:pt>
                <c:pt idx="1">
                  <c:v>1012.75</c:v>
                </c:pt>
                <c:pt idx="2">
                  <c:v>447.89</c:v>
                </c:pt>
                <c:pt idx="3">
                  <c:v>257.67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257.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254</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Sheet1!$C$2:$C$5</c:f>
              <c:numCache>
                <c:formatCode>General</c:formatCode>
                <c:ptCount val="4"/>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571.2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1291.81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1195.77</a:t>
                    </a:r>
                  </a:p>
                </c:rich>
              </c:tx>
              <c:dLblPos val="l"/>
              <c:showLegendKey val="0"/>
              <c:showVal val="1"/>
              <c:showCatName val="0"/>
              <c:showSerName val="0"/>
              <c:showPercent val="0"/>
              <c:showBubbleSize val="0"/>
            </c:dLbl>
            <c:dLbl>
              <c:idx val="3"/>
              <c:tx>
                <c:rich>
                  <a:bodyPr/>
                  <a:lstStyle/>
                  <a:p>
                    <a:r>
                      <a:t>IX 100</a:t>
                    </a:r>
                  </a:p>
                  <a:p>
                    <a:r>
                      <a:t>732.86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Sheet1!$C$2:$C$5</c:f>
              <c:numCache>
                <c:formatCode>General</c:formatCode>
                <c:ptCount val="4"/>
                <c:pt idx="0">
                  <c:v>1291.81</c:v>
                </c:pt>
                <c:pt idx="2">
                  <c:v>1195.77</c:v>
                </c:pt>
                <c:pt idx="3">
                  <c:v>732.86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1330.82</a:t>
                    </a:r>
                  </a:p>
                </c:rich>
              </c:tx>
              <c:dLblPos val="l"/>
              <c:showLegendKey val="0"/>
              <c:showVal val="1"/>
              <c:showCatName val="0"/>
              <c:showSerName val="0"/>
              <c:showPercent val="0"/>
              <c:showBubbleSize val="0"/>
            </c:dLbl>
            <c:dLbl>
              <c:idx val="1"/>
              <c:tx>
                <c:rich>
                  <a:bodyPr/>
                  <a:lstStyle/>
                  <a:p>
                    <a:r>
                      <a:t>IX 10</a:t>
                    </a:r>
                  </a:p>
                  <a:p>
                    <a:r>
                      <a:t>1159.14</a:t>
                    </a:r>
                  </a:p>
                </c:rich>
              </c:tx>
              <c:dLblPos val="l"/>
              <c:showLegendKey val="0"/>
              <c:showVal val="1"/>
              <c:showCatName val="0"/>
              <c:showSerName val="0"/>
              <c:showPercent val="0"/>
              <c:showBubbleSize val="0"/>
            </c:dLbl>
            <c:dLbl>
              <c:idx val="2"/>
              <c:tx>
                <c:rich>
                  <a:bodyPr/>
                  <a:lstStyle/>
                  <a:p>
                    <a:r>
                      <a:t>IX 72</a:t>
                    </a:r>
                  </a:p>
                  <a:p>
                    <a:r>
                      <a:t>990.42</a:t>
                    </a:r>
                  </a:p>
                </c:rich>
              </c:tx>
              <c:dLblPos val="l"/>
              <c:showLegendKey val="0"/>
              <c:showVal val="1"/>
              <c:showCatName val="0"/>
              <c:showSerName val="0"/>
              <c:showPercent val="0"/>
              <c:showBubbleSize val="0"/>
            </c:dLbl>
            <c:dLbl>
              <c:idx val="3"/>
              <c:tx>
                <c:rich>
                  <a:bodyPr/>
                  <a:lstStyle/>
                  <a:p>
                    <a:r>
                      <a:t>IX 100</a:t>
                    </a:r>
                  </a:p>
                  <a:p>
                    <a:r>
                      <a:t>509.7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Sheet1!$C$2:$C$5</c:f>
              <c:numCache>
                <c:formatCode>General</c:formatCode>
                <c:ptCount val="4"/>
                <c:pt idx="0">
                  <c:v>1330.82</c:v>
                </c:pt>
                <c:pt idx="1">
                  <c:v>1159.14</c:v>
                </c:pt>
                <c:pt idx="2">
                  <c:v>990.42</c:v>
                </c:pt>
                <c:pt idx="3">
                  <c:v>509.7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245</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Sheet1!$C$2:$C$5</c:f>
              <c:numCache>
                <c:formatCode>General</c:formatCode>
                <c:ptCount val="4"/>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1305.06</a:t>
                    </a:r>
                  </a:p>
                </c:rich>
              </c:tx>
              <c:dLblPos val="l"/>
              <c:showLegendKey val="0"/>
              <c:showVal val="1"/>
              <c:showCatName val="0"/>
              <c:showSerName val="0"/>
              <c:showPercent val="0"/>
              <c:showBubbleSize val="0"/>
            </c:dLbl>
            <c:dLbl>
              <c:idx val="1"/>
              <c:tx>
                <c:rich>
                  <a:bodyPr/>
                  <a:lstStyle/>
                  <a:p>
                    <a:r>
                      <a:t>IX 100</a:t>
                    </a:r>
                  </a:p>
                  <a:p>
                    <a:r>
                      <a:t>1214.45</a:t>
                    </a:r>
                  </a:p>
                </c:rich>
              </c:tx>
              <c:dLblPos val="l"/>
              <c:showLegendKey val="0"/>
              <c:showVal val="1"/>
              <c:showCatName val="0"/>
              <c:showSerName val="0"/>
              <c:showPercent val="0"/>
              <c:showBubbleSize val="0"/>
            </c:dLbl>
            <c:dLbl>
              <c:idx val="2"/>
              <c:tx>
                <c:rich>
                  <a:bodyPr/>
                  <a:lstStyle/>
                  <a:p>
                    <a:r>
                      <a:t>IX 100</a:t>
                    </a:r>
                  </a:p>
                  <a:p>
                    <a:r>
                      <a:t>672.33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Sheet1!$C$2:$C$5</c:f>
              <c:numCache>
                <c:formatCode>General</c:formatCode>
                <c:ptCount val="4"/>
                <c:pt idx="0">
                  <c:v>1305.06</c:v>
                </c:pt>
                <c:pt idx="1">
                  <c:v>1214.45</c:v>
                </c:pt>
                <c:pt idx="2">
                  <c:v>672.33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602.84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79</a:t>
                    </a:r>
                  </a:p>
                  <a:p>
                    <a:r>
                      <a:t>1388.67</a:t>
                    </a:r>
                  </a:p>
                </c:rich>
              </c:tx>
              <c:dLblPos val="l"/>
              <c:showLegendKey val="0"/>
              <c:showVal val="1"/>
              <c:showCatName val="0"/>
              <c:showSerName val="0"/>
              <c:showPercent val="0"/>
              <c:showBubbleSize val="0"/>
            </c:dLbl>
            <c:dLbl>
              <c:idx val="1"/>
              <c:tx>
                <c:rich>
                  <a:bodyPr/>
                  <a:lstStyle/>
                  <a:p>
                    <a:r>
                      <a:t>IX 76</a:t>
                    </a:r>
                  </a:p>
                  <a:p>
                    <a:r>
                      <a:t>1046.5</a:t>
                    </a:r>
                  </a:p>
                </c:rich>
              </c:tx>
              <c:dLblPos val="l"/>
              <c:showLegendKey val="0"/>
              <c:showVal val="1"/>
              <c:showCatName val="0"/>
              <c:showSerName val="0"/>
              <c:showPercent val="0"/>
              <c:showBubbleSize val="0"/>
            </c:dLbl>
            <c:dLbl>
              <c:idx val="2"/>
              <c:tx>
                <c:rich>
                  <a:bodyPr/>
                  <a:lstStyle/>
                  <a:p>
                    <a:r>
                      <a:t>IX 100</a:t>
                    </a:r>
                  </a:p>
                  <a:p>
                    <a:r>
                      <a:t>461.83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Sheet1!$C$2:$C$5</c:f>
              <c:numCache>
                <c:formatCode>General</c:formatCode>
                <c:ptCount val="4"/>
                <c:pt idx="0">
                  <c:v>1388.67</c:v>
                </c:pt>
                <c:pt idx="1">
                  <c:v>1046.5</c:v>
                </c:pt>
                <c:pt idx="2">
                  <c:v>461.83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461.3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268</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Sheet1!$C$2:$C$5</c:f>
              <c:numCache>
                <c:formatCode>General</c:formatCode>
                <c:ptCount val="4"/>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602.84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1334.5</a:t>
                    </a:r>
                  </a:p>
                </c:rich>
              </c:tx>
              <c:dLblPos val="l"/>
              <c:showLegendKey val="0"/>
              <c:showVal val="1"/>
              <c:showCatName val="0"/>
              <c:showSerName val="0"/>
              <c:showPercent val="0"/>
              <c:showBubbleSize val="0"/>
            </c:dLbl>
            <c:dLbl>
              <c:idx val="1"/>
              <c:tx>
                <c:rich>
                  <a:bodyPr/>
                  <a:lstStyle/>
                  <a:p>
                    <a:r>
                      <a:t>IX 100</a:t>
                    </a:r>
                  </a:p>
                  <a:p>
                    <a:r>
                      <a:t>1208.76</a:t>
                    </a:r>
                  </a:p>
                </c:rich>
              </c:tx>
              <c:dLblPos val="l"/>
              <c:showLegendKey val="0"/>
              <c:showVal val="1"/>
              <c:showCatName val="0"/>
              <c:showSerName val="0"/>
              <c:showPercent val="0"/>
              <c:showBubbleSize val="0"/>
            </c:dLbl>
            <c:dLbl>
              <c:idx val="2"/>
              <c:tx>
                <c:rich>
                  <a:bodyPr/>
                  <a:lstStyle/>
                  <a:p>
                    <a:r>
                      <a:t>IX 100</a:t>
                    </a:r>
                  </a:p>
                  <a:p>
                    <a:r>
                      <a:t>743.05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1334.5</c:v>
                </c:pt>
                <c:pt idx="1">
                  <c:v>1208.76</c:v>
                </c:pt>
                <c:pt idx="2">
                  <c:v>743.05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1343.75</a:t>
                    </a:r>
                  </a:p>
                </c:rich>
              </c:tx>
              <c:dLblPos val="l"/>
              <c:showLegendKey val="0"/>
              <c:showVal val="1"/>
              <c:showCatName val="0"/>
              <c:showSerName val="0"/>
              <c:showPercent val="0"/>
              <c:showBubbleSize val="0"/>
            </c:dLbl>
            <c:dLbl>
              <c:idx val="1"/>
              <c:tx>
                <c:rich>
                  <a:bodyPr/>
                  <a:lstStyle/>
                  <a:p>
                    <a:r>
                      <a:t>IX 76</a:t>
                    </a:r>
                  </a:p>
                  <a:p>
                    <a:r>
                      <a:t>1028.97</a:t>
                    </a:r>
                  </a:p>
                </c:rich>
              </c:tx>
              <c:dLblPos val="l"/>
              <c:showLegendKey val="0"/>
              <c:showVal val="1"/>
              <c:showCatName val="0"/>
              <c:showSerName val="0"/>
              <c:showPercent val="0"/>
              <c:showBubbleSize val="0"/>
            </c:dLbl>
            <c:dLbl>
              <c:idx val="2"/>
              <c:tx>
                <c:rich>
                  <a:bodyPr/>
                  <a:lstStyle/>
                  <a:p>
                    <a:r>
                      <a:t>IX 100</a:t>
                    </a:r>
                  </a:p>
                  <a:p>
                    <a:r>
                      <a:t>453.03</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Sheet1!$C$2:$C$5</c:f>
              <c:numCache>
                <c:formatCode>General</c:formatCode>
                <c:ptCount val="4"/>
                <c:pt idx="0">
                  <c:v>1343.75</c:v>
                </c:pt>
                <c:pt idx="1">
                  <c:v>1028.97</c:v>
                </c:pt>
                <c:pt idx="2">
                  <c:v>453.03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69</a:t>
                    </a:r>
                  </a:p>
                  <a:p>
                    <a:r>
                      <a:t>1212.12</a:t>
                    </a:r>
                  </a:p>
                </c:rich>
              </c:tx>
              <c:dLblPos val="l"/>
              <c:showLegendKey val="0"/>
              <c:showVal val="1"/>
              <c:showCatName val="0"/>
              <c:showSerName val="0"/>
              <c:showPercent val="0"/>
              <c:showBubbleSize val="0"/>
            </c:dLbl>
            <c:dLbl>
              <c:idx val="1"/>
              <c:tx>
                <c:rich>
                  <a:bodyPr/>
                  <a:lstStyle/>
                  <a:p>
                    <a:r>
                      <a:t>IX 100</a:t>
                    </a:r>
                  </a:p>
                  <a:p>
                    <a:r>
                      <a:t>1081.76</a:t>
                    </a:r>
                  </a:p>
                </c:rich>
              </c:tx>
              <c:dLblPos val="l"/>
              <c:showLegendKey val="0"/>
              <c:showVal val="1"/>
              <c:showCatName val="0"/>
              <c:showSerName val="0"/>
              <c:showPercent val="0"/>
              <c:showBubbleSize val="0"/>
            </c:dLbl>
            <c:dLbl>
              <c:idx val="2"/>
              <c:tx>
                <c:rich>
                  <a:bodyPr/>
                  <a:lstStyle/>
                  <a:p>
                    <a:r>
                      <a:t>IX 100</a:t>
                    </a:r>
                  </a:p>
                  <a:p>
                    <a:r>
                      <a:t>544.67</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Sheet1!$C$2:$C$5</c:f>
              <c:numCache>
                <c:formatCode>General</c:formatCode>
                <c:ptCount val="4"/>
                <c:pt idx="0">
                  <c:v>1212.12</c:v>
                </c:pt>
                <c:pt idx="1">
                  <c:v>1081.76</c:v>
                </c:pt>
                <c:pt idx="2">
                  <c:v>544.67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Sheet1!$D$2:$D$5</c:f>
              <c:numCache>
                <c:formatCode>General</c:formatCode>
                <c:ptCount val="4"/>
                <c:pt idx="0">
                  <c:v>1747.61</c:v>
                </c:pt>
                <c:pt idx="1">
                  <c:v>1226.55</c:v>
                </c:pt>
                <c:pt idx="2">
                  <c:v>573.98</c:v>
                </c:pt>
                <c:pt idx="3">
                  <c:v>5695.75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Sheet1!$E$2:$E$5</c:f>
              <c:numCache>
                <c:formatCode>General</c:formatCode>
                <c:ptCount val="4"/>
                <c:pt idx="0">
                  <c:v>6722.63</c:v>
                </c:pt>
                <c:pt idx="1">
                  <c:v>6522.67</c:v>
                </c:pt>
                <c:pt idx="3">
                  <c:v>7613.28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Sheet1!$F$2:$F$5</c:f>
              <c:numCache>
                <c:formatCode>General</c:formatCode>
                <c:ptCount val="4"/>
                <c:pt idx="0">
                  <c:v>6928.92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922.214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1362.23</a:t>
                    </a:r>
                  </a:p>
                </c:rich>
              </c:tx>
              <c:dLblPos val="l"/>
              <c:showLegendKey val="0"/>
              <c:showVal val="1"/>
              <c:showCatName val="0"/>
              <c:showSerName val="0"/>
              <c:showPercent val="0"/>
              <c:showBubbleSize val="0"/>
            </c:dLbl>
            <c:dLbl>
              <c:idx val="1"/>
              <c:tx>
                <c:rich>
                  <a:bodyPr/>
                  <a:lstStyle/>
                  <a:p>
                    <a:r>
                      <a:t>IX 100</a:t>
                    </a:r>
                  </a:p>
                  <a:p>
                    <a:r>
                      <a:t>1225.29</a:t>
                    </a:r>
                  </a:p>
                </c:rich>
              </c:tx>
              <c:dLblPos val="l"/>
              <c:showLegendKey val="0"/>
              <c:showVal val="1"/>
              <c:showCatName val="0"/>
              <c:showSerName val="0"/>
              <c:showPercent val="0"/>
              <c:showBubbleSize val="0"/>
            </c:dLbl>
            <c:dLbl>
              <c:idx val="2"/>
              <c:tx>
                <c:rich>
                  <a:bodyPr/>
                  <a:lstStyle/>
                  <a:p>
                    <a:r>
                      <a:t>IX 100</a:t>
                    </a:r>
                  </a:p>
                  <a:p>
                    <a:r>
                      <a:t>743.15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Sheet1!$C$2:$C$5</c:f>
              <c:numCache>
                <c:formatCode>General</c:formatCode>
                <c:ptCount val="4"/>
                <c:pt idx="0">
                  <c:v>1362.23</c:v>
                </c:pt>
                <c:pt idx="1">
                  <c:v>1225.29</c:v>
                </c:pt>
                <c:pt idx="2">
                  <c:v>743.15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585.52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73</a:t>
                    </a:r>
                  </a:p>
                  <a:p>
                    <a:r>
                      <a:t>1406.56</a:t>
                    </a:r>
                  </a:p>
                </c:rich>
              </c:tx>
              <c:dLblPos val="l"/>
              <c:showLegendKey val="0"/>
              <c:showVal val="1"/>
              <c:showCatName val="0"/>
              <c:showSerName val="0"/>
              <c:showPercent val="0"/>
              <c:showBubbleSize val="0"/>
            </c:dLbl>
            <c:dLbl>
              <c:idx val="1"/>
              <c:tx>
                <c:rich>
                  <a:bodyPr/>
                  <a:lstStyle/>
                  <a:p>
                    <a:r>
                      <a:t>IX 75</a:t>
                    </a:r>
                  </a:p>
                  <a:p>
                    <a:r>
                      <a:t>1028.67</a:t>
                    </a:r>
                  </a:p>
                </c:rich>
              </c:tx>
              <c:dLblPos val="l"/>
              <c:showLegendKey val="0"/>
              <c:showVal val="1"/>
              <c:showCatName val="0"/>
              <c:showSerName val="0"/>
              <c:showPercent val="0"/>
              <c:showBubbleSize val="0"/>
            </c:dLbl>
            <c:dLbl>
              <c:idx val="2"/>
              <c:tx>
                <c:rich>
                  <a:bodyPr/>
                  <a:lstStyle/>
                  <a:p>
                    <a:r>
                      <a:t>IX 100</a:t>
                    </a:r>
                  </a:p>
                  <a:p>
                    <a:r>
                      <a:t>464.78</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Sheet1!$C$2:$C$5</c:f>
              <c:numCache>
                <c:formatCode>General</c:formatCode>
                <c:ptCount val="4"/>
                <c:pt idx="0">
                  <c:v>1406.56</c:v>
                </c:pt>
                <c:pt idx="1">
                  <c:v>1028.67</c:v>
                </c:pt>
                <c:pt idx="2">
                  <c:v>464.78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258</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Sheet1!$C$2:$C$5</c:f>
              <c:numCache>
                <c:formatCode>General</c:formatCode>
                <c:ptCount val="4"/>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585.52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1366.81</a:t>
                    </a:r>
                  </a:p>
                </c:rich>
              </c:tx>
              <c:dLblPos val="l"/>
              <c:showLegendKey val="0"/>
              <c:showVal val="1"/>
              <c:showCatName val="0"/>
              <c:showSerName val="0"/>
              <c:showPercent val="0"/>
              <c:showBubbleSize val="0"/>
            </c:dLbl>
            <c:dLbl>
              <c:idx val="1"/>
              <c:tx>
                <c:rich>
                  <a:bodyPr/>
                  <a:lstStyle/>
                  <a:p>
                    <a:r>
                      <a:t>IX 100</a:t>
                    </a:r>
                  </a:p>
                  <a:p>
                    <a:r>
                      <a:t>1216.73</a:t>
                    </a:r>
                  </a:p>
                </c:rich>
              </c:tx>
              <c:dLblPos val="l"/>
              <c:showLegendKey val="0"/>
              <c:showVal val="1"/>
              <c:showCatName val="0"/>
              <c:showSerName val="0"/>
              <c:showPercent val="0"/>
              <c:showBubbleSize val="0"/>
            </c:dLbl>
            <c:dLbl>
              <c:idx val="2"/>
              <c:tx>
                <c:rich>
                  <a:bodyPr/>
                  <a:lstStyle/>
                  <a:p>
                    <a:r>
                      <a:t>IX 100</a:t>
                    </a:r>
                  </a:p>
                  <a:p>
                    <a:r>
                      <a:t>728.42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1366.81</c:v>
                </c:pt>
                <c:pt idx="1">
                  <c:v>1216.73</c:v>
                </c:pt>
                <c:pt idx="2">
                  <c:v>728.42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588.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75</a:t>
                    </a:r>
                  </a:p>
                  <a:p>
                    <a:r>
                      <a:t>1462.61</a:t>
                    </a:r>
                  </a:p>
                </c:rich>
              </c:tx>
              <c:dLblPos val="l"/>
              <c:showLegendKey val="0"/>
              <c:showVal val="1"/>
              <c:showCatName val="0"/>
              <c:showSerName val="0"/>
              <c:showPercent val="0"/>
              <c:showBubbleSize val="0"/>
            </c:dLbl>
            <c:dLbl>
              <c:idx val="1"/>
              <c:tx>
                <c:rich>
                  <a:bodyPr/>
                  <a:lstStyle/>
                  <a:p>
                    <a:r>
                      <a:t>IX 73</a:t>
                    </a:r>
                  </a:p>
                  <a:p>
                    <a:r>
                      <a:t>1001.01</a:t>
                    </a:r>
                  </a:p>
                </c:rich>
              </c:tx>
              <c:dLblPos val="l"/>
              <c:showLegendKey val="0"/>
              <c:showVal val="1"/>
              <c:showCatName val="0"/>
              <c:showSerName val="0"/>
              <c:showPercent val="0"/>
              <c:showBubbleSize val="0"/>
            </c:dLbl>
            <c:dLbl>
              <c:idx val="2"/>
              <c:tx>
                <c:rich>
                  <a:bodyPr/>
                  <a:lstStyle/>
                  <a:p>
                    <a:r>
                      <a:t>IX 100</a:t>
                    </a:r>
                  </a:p>
                  <a:p>
                    <a:r>
                      <a:t>450.14</a:t>
                    </a:r>
                  </a:p>
                </c:rich>
              </c:tx>
              <c:dLblPos val="l"/>
              <c:showLegendKey val="0"/>
              <c:showVal val="1"/>
              <c:showCatName val="0"/>
              <c:showSerName val="0"/>
              <c:showPercent val="0"/>
              <c:showBubbleSize val="0"/>
            </c:dLbl>
            <c:dLbl>
              <c:idx val="3"/>
              <c:tx>
                <c:rich>
                  <a:bodyPr/>
                  <a:lstStyle/>
                  <a:p>
                    <a:r>
                      <a:t>IX 40</a:t>
                    </a:r>
                  </a:p>
                  <a:p>
                    <a:r>
                      <a:t>1559.4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Sheet1!$C$2:$C$5</c:f>
              <c:numCache>
                <c:formatCode>General</c:formatCode>
                <c:ptCount val="4"/>
                <c:pt idx="0">
                  <c:v>1462.61</c:v>
                </c:pt>
                <c:pt idx="1">
                  <c:v>1001.01</c:v>
                </c:pt>
                <c:pt idx="2">
                  <c:v>450.14</c:v>
                </c:pt>
                <c:pt idx="3">
                  <c:v>1559.4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449.6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588.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1239.62</a:t>
                    </a:r>
                  </a:p>
                </c:rich>
              </c:tx>
              <c:dLblPos val="l"/>
              <c:showLegendKey val="0"/>
              <c:showVal val="1"/>
              <c:showCatName val="0"/>
              <c:showSerName val="0"/>
              <c:showPercent val="0"/>
              <c:showBubbleSize val="0"/>
            </c:dLbl>
            <c:dLbl>
              <c:idx val="1"/>
              <c:tx>
                <c:rich>
                  <a:bodyPr/>
                  <a:lstStyle/>
                  <a:p>
                    <a:r>
                      <a:t>IX 82</a:t>
                    </a:r>
                  </a:p>
                  <a:p>
                    <a:r>
                      <a:t>1203.29</a:t>
                    </a:r>
                  </a:p>
                </c:rich>
              </c:tx>
              <c:dLblPos val="l"/>
              <c:showLegendKey val="0"/>
              <c:showVal val="1"/>
              <c:showCatName val="0"/>
              <c:showSerName val="0"/>
              <c:showPercent val="0"/>
              <c:showBubbleSize val="0"/>
            </c:dLbl>
            <c:dLbl>
              <c:idx val="2"/>
              <c:tx>
                <c:rich>
                  <a:bodyPr/>
                  <a:lstStyle/>
                  <a:p>
                    <a:r>
                      <a:t>IX 19</a:t>
                    </a:r>
                  </a:p>
                  <a:p>
                    <a:r>
                      <a:t>1350.59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Sheet1!$C$2:$C$4</c:f>
              <c:numCache>
                <c:formatCode>General</c:formatCode>
                <c:ptCount val="3"/>
                <c:pt idx="0">
                  <c:v>1239.62</c:v>
                </c:pt>
                <c:pt idx="1">
                  <c:v>1203.29</c:v>
                </c:pt>
                <c:pt idx="2">
                  <c:v>1350.59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Sheet1!$D$2:$D$4</c:f>
              <c:numCache>
                <c:formatCode>General</c:formatCode>
                <c:ptCount val="3"/>
                <c:pt idx="0">
                  <c:v>1811.78</c:v>
                </c:pt>
                <c:pt idx="1">
                  <c:v>1464.86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Sheet1!$F$2:$F$4</c:f>
              <c:numCache>
                <c:formatCode>General</c:formatCode>
                <c:ptCount val="3"/>
                <c:pt idx="0">
                  <c:v>6795.74</c:v>
                </c:pt>
                <c:pt idx="1">
                  <c:v>3592.47</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67</a:t>
                    </a:r>
                  </a:p>
                  <a:p>
                    <a:r>
                      <a:t>1232.58</a:t>
                    </a:r>
                  </a:p>
                </c:rich>
              </c:tx>
              <c:dLblPos val="l"/>
              <c:showLegendKey val="0"/>
              <c:showVal val="1"/>
              <c:showCatName val="0"/>
              <c:showSerName val="0"/>
              <c:showPercent val="0"/>
              <c:showBubbleSize val="0"/>
            </c:dLbl>
            <c:dLbl>
              <c:idx val="1"/>
              <c:tx>
                <c:rich>
                  <a:bodyPr/>
                  <a:lstStyle/>
                  <a:p>
                    <a:r>
                      <a:t>IX 82</a:t>
                    </a:r>
                  </a:p>
                  <a:p>
                    <a:r>
                      <a:t>1195.68</a:t>
                    </a:r>
                  </a:p>
                </c:rich>
              </c:tx>
              <c:dLblPos val="l"/>
              <c:showLegendKey val="0"/>
              <c:showVal val="1"/>
              <c:showCatName val="0"/>
              <c:showSerName val="0"/>
              <c:showPercent val="0"/>
              <c:showBubbleSize val="0"/>
            </c:dLbl>
            <c:dLbl>
              <c:idx val="2"/>
              <c:tx>
                <c:rich>
                  <a:bodyPr/>
                  <a:lstStyle/>
                  <a:p>
                    <a:r>
                      <a:t>IX 14</a:t>
                    </a:r>
                  </a:p>
                  <a:p>
                    <a:r>
                      <a:t>1360.36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Sheet1!$C$2:$C$4</c:f>
              <c:numCache>
                <c:formatCode>General</c:formatCode>
                <c:ptCount val="3"/>
                <c:pt idx="0">
                  <c:v>1232.58</c:v>
                </c:pt>
                <c:pt idx="1">
                  <c:v>1195.68</c:v>
                </c:pt>
                <c:pt idx="2">
                  <c:v>1360.36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Sheet1!$D$2:$D$4</c:f>
              <c:numCache>
                <c:formatCode>General</c:formatCode>
                <c:ptCount val="3"/>
                <c:pt idx="0">
                  <c:v>1847.71</c:v>
                </c:pt>
                <c:pt idx="1">
                  <c:v>1458.12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Sheet1!$F$2:$F$4</c:f>
              <c:numCache>
                <c:formatCode>General</c:formatCode>
                <c:ptCount val="3"/>
                <c:pt idx="0">
                  <c:v>6398.17</c:v>
                </c:pt>
                <c:pt idx="1">
                  <c:v>4892.12</c:v>
                </c:pt>
                <c:pt idx="2">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58</a:t>
                    </a:r>
                  </a:p>
                  <a:p>
                    <a:r>
                      <a:t>1203.65</a:t>
                    </a:r>
                  </a:p>
                </c:rich>
              </c:tx>
              <c:dLblPos val="l"/>
              <c:showLegendKey val="0"/>
              <c:showVal val="1"/>
              <c:showCatName val="0"/>
              <c:showSerName val="0"/>
              <c:showPercent val="0"/>
              <c:showBubbleSize val="0"/>
            </c:dLbl>
            <c:dLbl>
              <c:idx val="1"/>
              <c:tx>
                <c:rich>
                  <a:bodyPr/>
                  <a:lstStyle/>
                  <a:p>
                    <a:r>
                      <a:t>IX 78</a:t>
                    </a:r>
                  </a:p>
                  <a:p>
                    <a:r>
                      <a:t>1176.64</a:t>
                    </a:r>
                  </a:p>
                </c:rich>
              </c:tx>
              <c:dLblPos val="l"/>
              <c:showLegendKey val="0"/>
              <c:showVal val="1"/>
              <c:showCatName val="0"/>
              <c:showSerName val="0"/>
              <c:showPercent val="0"/>
              <c:showBubbleSize val="0"/>
            </c:dLbl>
            <c:dLbl>
              <c:idx val="2"/>
              <c:tx>
                <c:rich>
                  <a:bodyPr/>
                  <a:lstStyle/>
                  <a:p>
                    <a:r>
                      <a:t>IX 28</a:t>
                    </a:r>
                  </a:p>
                  <a:p>
                    <a:r>
                      <a:t>1346.89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Sheet1!$C$2:$C$4</c:f>
              <c:numCache>
                <c:formatCode>General</c:formatCode>
                <c:ptCount val="3"/>
                <c:pt idx="0">
                  <c:v>1203.65</c:v>
                </c:pt>
                <c:pt idx="1">
                  <c:v>1176.64</c:v>
                </c:pt>
                <c:pt idx="2">
                  <c:v>1346.89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Sheet1!$D$2:$D$4</c:f>
              <c:numCache>
                <c:formatCode>General</c:formatCode>
                <c:ptCount val="3"/>
                <c:pt idx="0">
                  <c:v>2066.18</c:v>
                </c:pt>
                <c:pt idx="1">
                  <c:v>1504.88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Sheet1!$F$2:$F$4</c:f>
              <c:numCache>
                <c:formatCode>General</c:formatCode>
                <c:ptCount val="3"/>
                <c:pt idx="0">
                  <c:v>7209.38</c:v>
                </c:pt>
                <c:pt idx="1">
                  <c:v>2972.54</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1276.31</a:t>
                    </a:r>
                  </a:p>
                </c:rich>
              </c:tx>
              <c:dLblPos val="l"/>
              <c:showLegendKey val="0"/>
              <c:showVal val="1"/>
              <c:showCatName val="0"/>
              <c:showSerName val="0"/>
              <c:showPercent val="0"/>
              <c:showBubbleSize val="0"/>
            </c:dLbl>
            <c:dLbl>
              <c:idx val="1"/>
              <c:tx>
                <c:rich>
                  <a:bodyPr/>
                  <a:lstStyle/>
                  <a:p>
                    <a:r>
                      <a:t>IX 100</a:t>
                    </a:r>
                  </a:p>
                  <a:p>
                    <a:r>
                      <a:t>1098.51</a:t>
                    </a:r>
                  </a:p>
                </c:rich>
              </c:tx>
              <c:dLblPos val="l"/>
              <c:showLegendKey val="0"/>
              <c:showVal val="1"/>
              <c:showCatName val="0"/>
              <c:showSerName val="0"/>
              <c:showPercent val="0"/>
              <c:showBubbleSize val="0"/>
            </c:dLbl>
            <c:dLbl>
              <c:idx val="2"/>
              <c:tx>
                <c:rich>
                  <a:bodyPr/>
                  <a:lstStyle/>
                  <a:p>
                    <a:r>
                      <a:t>IX 100</a:t>
                    </a:r>
                  </a:p>
                  <a:p>
                    <a:r>
                      <a:t>553.22</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Sheet1!$C$2:$C$5</c:f>
              <c:numCache>
                <c:formatCode>General</c:formatCode>
                <c:ptCount val="4"/>
                <c:pt idx="0">
                  <c:v>1276.31</c:v>
                </c:pt>
                <c:pt idx="1">
                  <c:v>1098.51</c:v>
                </c:pt>
                <c:pt idx="2">
                  <c:v>553.22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Sheet1!$D$2:$D$5</c:f>
              <c:numCache>
                <c:formatCode>General</c:formatCode>
                <c:ptCount val="4"/>
                <c:pt idx="0">
                  <c:v>1794.37</c:v>
                </c:pt>
                <c:pt idx="1">
                  <c:v>1259.12</c:v>
                </c:pt>
                <c:pt idx="2">
                  <c:v>581.4</c:v>
                </c:pt>
                <c:pt idx="3">
                  <c:v>6709.63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Sheet1!$E$2:$E$5</c:f>
              <c:numCache>
                <c:formatCode>General</c:formatCode>
                <c:ptCount val="4"/>
                <c:pt idx="0">
                  <c:v>6859.73</c:v>
                </c:pt>
                <c:pt idx="1">
                  <c:v>10490.0</c:v>
                </c:pt>
                <c:pt idx="2">
                  <c:v>5380.0</c:v>
                </c:pt>
                <c:pt idx="3">
                  <c:v>6924.44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Sheet1!$F$2:$F$5</c:f>
              <c:numCache>
                <c:formatCode>General</c:formatCode>
                <c:ptCount val="4"/>
                <c:pt idx="0">
                  <c:v>7071.32</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76.15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1218.6</a:t>
                    </a:r>
                  </a:p>
                </c:rich>
              </c:tx>
              <c:dLblPos val="l"/>
              <c:showLegendKey val="0"/>
              <c:showVal val="1"/>
              <c:showCatName val="0"/>
              <c:showSerName val="0"/>
              <c:showPercent val="0"/>
              <c:showBubbleSize val="0"/>
            </c:dLbl>
            <c:dLbl>
              <c:idx val="1"/>
              <c:tx>
                <c:rich>
                  <a:bodyPr/>
                  <a:lstStyle/>
                  <a:p>
                    <a:r>
                      <a:t>IX 79</a:t>
                    </a:r>
                  </a:p>
                  <a:p>
                    <a:r>
                      <a:t>1103.03</a:t>
                    </a:r>
                  </a:p>
                </c:rich>
              </c:tx>
              <c:dLblPos val="l"/>
              <c:showLegendKey val="0"/>
              <c:showVal val="1"/>
              <c:showCatName val="0"/>
              <c:showSerName val="0"/>
              <c:showPercent val="0"/>
              <c:showBubbleSize val="0"/>
            </c:dLbl>
            <c:dLbl>
              <c:idx val="2"/>
              <c:tx>
                <c:rich>
                  <a:bodyPr/>
                  <a:lstStyle/>
                  <a:p>
                    <a:r>
                      <a:t>IX 5</a:t>
                    </a:r>
                  </a:p>
                  <a:p>
                    <a:r>
                      <a:t>1653.3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Sheet1!$C$2:$C$4</c:f>
              <c:numCache>
                <c:formatCode>General</c:formatCode>
                <c:ptCount val="3"/>
                <c:pt idx="0">
                  <c:v>1218.6</c:v>
                </c:pt>
                <c:pt idx="1">
                  <c:v>1103.03</c:v>
                </c:pt>
                <c:pt idx="2">
                  <c:v>1653.3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Sheet1!$D$2:$D$4</c:f>
              <c:numCache>
                <c:formatCode>General</c:formatCode>
                <c:ptCount val="3"/>
                <c:pt idx="0">
                  <c:v>1610.09</c:v>
                </c:pt>
                <c:pt idx="1">
                  <c:v>1399.2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1215.18</a:t>
                    </a:r>
                  </a:p>
                </c:rich>
              </c:tx>
              <c:dLblPos val="l"/>
              <c:showLegendKey val="0"/>
              <c:showVal val="1"/>
              <c:showCatName val="0"/>
              <c:showSerName val="0"/>
              <c:showPercent val="0"/>
              <c:showBubbleSize val="0"/>
            </c:dLbl>
            <c:dLbl>
              <c:idx val="1"/>
              <c:tx>
                <c:rich>
                  <a:bodyPr/>
                  <a:lstStyle/>
                  <a:p>
                    <a:r>
                      <a:t>IX 81</a:t>
                    </a:r>
                  </a:p>
                  <a:p>
                    <a:r>
                      <a:t>1184.35</a:t>
                    </a:r>
                  </a:p>
                </c:rich>
              </c:tx>
              <c:dLblPos val="l"/>
              <c:showLegendKey val="0"/>
              <c:showVal val="1"/>
              <c:showCatName val="0"/>
              <c:showSerName val="0"/>
              <c:showPercent val="0"/>
              <c:showBubbleSize val="0"/>
            </c:dLbl>
            <c:dLbl>
              <c:idx val="2"/>
              <c:tx>
                <c:rich>
                  <a:bodyPr/>
                  <a:lstStyle/>
                  <a:p>
                    <a:r>
                      <a:t>IX 13</a:t>
                    </a:r>
                  </a:p>
                  <a:p>
                    <a:r>
                      <a:t>1204.82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Sheet1!$C$2:$C$4</c:f>
              <c:numCache>
                <c:formatCode>General</c:formatCode>
                <c:ptCount val="3"/>
                <c:pt idx="0">
                  <c:v>1215.18</c:v>
                </c:pt>
                <c:pt idx="1">
                  <c:v>1184.35</c:v>
                </c:pt>
                <c:pt idx="2">
                  <c:v>1204.82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Sheet1!$D$2:$D$4</c:f>
              <c:numCache>
                <c:formatCode>General</c:formatCode>
                <c:ptCount val="3"/>
                <c:pt idx="0">
                  <c:v>1795.46</c:v>
                </c:pt>
                <c:pt idx="1">
                  <c:v>1459.25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Sheet1!$F$2:$F$4</c:f>
              <c:numCache>
                <c:formatCode>General</c:formatCode>
                <c:ptCount val="3"/>
                <c:pt idx="0">
                  <c:v>6820.15</c:v>
                </c:pt>
                <c:pt idx="1">
                  <c:v>4002.87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1275.47</a:t>
                    </a:r>
                  </a:p>
                </c:rich>
              </c:tx>
              <c:dLblPos val="l"/>
              <c:showLegendKey val="0"/>
              <c:showVal val="1"/>
              <c:showCatName val="0"/>
              <c:showSerName val="0"/>
              <c:showPercent val="0"/>
              <c:showBubbleSize val="0"/>
            </c:dLbl>
            <c:dLbl>
              <c:idx val="1"/>
              <c:tx>
                <c:rich>
                  <a:bodyPr/>
                  <a:lstStyle/>
                  <a:p>
                    <a:r>
                      <a:t>IX 85</a:t>
                    </a:r>
                  </a:p>
                  <a:p>
                    <a:r>
                      <a:t>1284.7</a:t>
                    </a:r>
                  </a:p>
                </c:rich>
              </c:tx>
              <c:dLblPos val="l"/>
              <c:showLegendKey val="0"/>
              <c:showVal val="1"/>
              <c:showCatName val="0"/>
              <c:showSerName val="0"/>
              <c:showPercent val="0"/>
              <c:showBubbleSize val="0"/>
            </c:dLbl>
            <c:dLbl>
              <c:idx val="2"/>
              <c:tx>
                <c:rich>
                  <a:bodyPr/>
                  <a:lstStyle/>
                  <a:p>
                    <a:r>
                      <a:t>IX 14</a:t>
                    </a:r>
                  </a:p>
                  <a:p>
                    <a:r>
                      <a:t>1270.27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Sheet1!$C$2:$C$4</c:f>
              <c:numCache>
                <c:formatCode>General</c:formatCode>
                <c:ptCount val="3"/>
                <c:pt idx="0">
                  <c:v>1275.47</c:v>
                </c:pt>
                <c:pt idx="1">
                  <c:v>1284.7</c:v>
                </c:pt>
                <c:pt idx="2">
                  <c:v>1270.27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Sheet1!$D$2:$D$4</c:f>
              <c:numCache>
                <c:formatCode>General</c:formatCode>
                <c:ptCount val="3"/>
                <c:pt idx="0">
                  <c:v>1840.41</c:v>
                </c:pt>
                <c:pt idx="1">
                  <c:v>1512.29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Sheet1!$F$2:$F$4</c:f>
              <c:numCache>
                <c:formatCode>General</c:formatCode>
                <c:ptCount val="3"/>
                <c:pt idx="0">
                  <c:v>7062.0</c:v>
                </c:pt>
                <c:pt idx="1">
                  <c:v>3665.33</c:v>
                </c:pt>
                <c:pt idx="2">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144.86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1300.89</a:t>
                    </a:r>
                  </a:p>
                </c:rich>
              </c:tx>
              <c:dLblPos val="l"/>
              <c:showLegendKey val="0"/>
              <c:showVal val="1"/>
              <c:showCatName val="0"/>
              <c:showSerName val="0"/>
              <c:showPercent val="0"/>
              <c:showBubbleSize val="0"/>
            </c:dLbl>
            <c:dLbl>
              <c:idx val="1"/>
              <c:tx>
                <c:rich>
                  <a:bodyPr/>
                  <a:lstStyle/>
                  <a:p>
                    <a:r>
                      <a:t>IX 87</a:t>
                    </a:r>
                  </a:p>
                  <a:p>
                    <a:r>
                      <a:t>1296.75</a:t>
                    </a:r>
                  </a:p>
                </c:rich>
              </c:tx>
              <c:dLblPos val="l"/>
              <c:showLegendKey val="0"/>
              <c:showVal val="1"/>
              <c:showCatName val="0"/>
              <c:showSerName val="0"/>
              <c:showPercent val="0"/>
              <c:showBubbleSize val="0"/>
            </c:dLbl>
            <c:dLbl>
              <c:idx val="2"/>
              <c:tx>
                <c:rich>
                  <a:bodyPr/>
                  <a:lstStyle/>
                  <a:p>
                    <a:r>
                      <a:t>IX 100</a:t>
                    </a:r>
                  </a:p>
                  <a:p>
                    <a:r>
                      <a:t>1522.29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Sheet1!$C$2:$C$4</c:f>
              <c:numCache>
                <c:formatCode>General</c:formatCode>
                <c:ptCount val="3"/>
                <c:pt idx="0">
                  <c:v>1300.89</c:v>
                </c:pt>
                <c:pt idx="1">
                  <c:v>1296.75</c:v>
                </c:pt>
                <c:pt idx="2">
                  <c:v>1522.29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Sheet1!$D$2:$D$4</c:f>
              <c:numCache>
                <c:formatCode>General</c:formatCode>
                <c:ptCount val="3"/>
                <c:pt idx="0">
                  <c:v>1805.3</c:v>
                </c:pt>
                <c:pt idx="1">
                  <c:v>1496.98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1214.04</a:t>
                    </a:r>
                  </a:p>
                </c:rich>
              </c:tx>
              <c:dLblPos val="l"/>
              <c:showLegendKey val="0"/>
              <c:showVal val="1"/>
              <c:showCatName val="0"/>
              <c:showSerName val="0"/>
              <c:showPercent val="0"/>
              <c:showBubbleSize val="0"/>
            </c:dLbl>
            <c:dLbl>
              <c:idx val="1"/>
              <c:tx>
                <c:rich>
                  <a:bodyPr/>
                  <a:lstStyle/>
                  <a:p>
                    <a:r>
                      <a:t>IX 41</a:t>
                    </a:r>
                  </a:p>
                  <a:p>
                    <a:r>
                      <a:t>589.35</a:t>
                    </a:r>
                  </a:p>
                </c:rich>
              </c:tx>
              <c:dLblPos val="l"/>
              <c:showLegendKey val="0"/>
              <c:showVal val="1"/>
              <c:showCatName val="0"/>
              <c:showSerName val="0"/>
              <c:showPercent val="0"/>
              <c:showBubbleSize val="0"/>
            </c:dLbl>
            <c:dLbl>
              <c:idx val="2"/>
              <c:tx>
                <c:rich>
                  <a:bodyPr/>
                  <a:lstStyle/>
                  <a:p>
                    <a:r>
                      <a:t>IX 12</a:t>
                    </a:r>
                  </a:p>
                  <a:p>
                    <a:r>
                      <a:t>854.0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Sheet1!$C$2:$C$4</c:f>
              <c:numCache>
                <c:formatCode>General</c:formatCode>
                <c:ptCount val="3"/>
                <c:pt idx="0">
                  <c:v>1214.04</c:v>
                </c:pt>
                <c:pt idx="1">
                  <c:v>589.35</c:v>
                </c:pt>
                <c:pt idx="2">
                  <c:v>854.0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1214.02</a:t>
                    </a:r>
                  </a:p>
                </c:rich>
              </c:tx>
              <c:dLblPos val="l"/>
              <c:showLegendKey val="0"/>
              <c:showVal val="1"/>
              <c:showCatName val="0"/>
              <c:showSerName val="0"/>
              <c:showPercent val="0"/>
              <c:showBubbleSize val="0"/>
            </c:dLbl>
            <c:dLbl>
              <c:idx val="1"/>
              <c:tx>
                <c:rich>
                  <a:bodyPr/>
                  <a:lstStyle/>
                  <a:p>
                    <a:r>
                      <a:t>IX 84</a:t>
                    </a:r>
                  </a:p>
                  <a:p>
                    <a:r>
                      <a:t>1218.68</a:t>
                    </a:r>
                  </a:p>
                </c:rich>
              </c:tx>
              <c:dLblPos val="l"/>
              <c:showLegendKey val="0"/>
              <c:showVal val="1"/>
              <c:showCatName val="0"/>
              <c:showSerName val="0"/>
              <c:showPercent val="0"/>
              <c:showBubbleSize val="0"/>
            </c:dLbl>
            <c:dLbl>
              <c:idx val="2"/>
              <c:tx>
                <c:rich>
                  <a:bodyPr/>
                  <a:lstStyle/>
                  <a:p>
                    <a:r>
                      <a:t>IX 22</a:t>
                    </a:r>
                  </a:p>
                  <a:p>
                    <a:r>
                      <a:t>1555.75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Sheet1!$C$2:$C$4</c:f>
              <c:numCache>
                <c:formatCode>General</c:formatCode>
                <c:ptCount val="3"/>
                <c:pt idx="0">
                  <c:v>1214.02</c:v>
                </c:pt>
                <c:pt idx="1">
                  <c:v>1218.68</c:v>
                </c:pt>
                <c:pt idx="2">
                  <c:v>1555.75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236</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Sheet1!$C$2:$C$4</c:f>
              <c:numCache>
                <c:formatCode>General</c:formatCode>
                <c:ptCount val="3"/>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1221.07</a:t>
                    </a:r>
                  </a:p>
                </c:rich>
              </c:tx>
              <c:dLblPos val="l"/>
              <c:showLegendKey val="0"/>
              <c:showVal val="1"/>
              <c:showCatName val="0"/>
              <c:showSerName val="0"/>
              <c:showPercent val="0"/>
              <c:showBubbleSize val="0"/>
            </c:dLbl>
            <c:dLbl>
              <c:idx val="1"/>
              <c:tx>
                <c:rich>
                  <a:bodyPr/>
                  <a:lstStyle/>
                  <a:p>
                    <a:r>
                      <a:t>IX 41</a:t>
                    </a:r>
                  </a:p>
                  <a:p>
                    <a:r>
                      <a:t>584.1</a:t>
                    </a:r>
                  </a:p>
                </c:rich>
              </c:tx>
              <c:dLblPos val="l"/>
              <c:showLegendKey val="0"/>
              <c:showVal val="1"/>
              <c:showCatName val="0"/>
              <c:showSerName val="0"/>
              <c:showPercent val="0"/>
              <c:showBubbleSize val="0"/>
            </c:dLbl>
            <c:dLbl>
              <c:idx val="2"/>
              <c:tx>
                <c:rich>
                  <a:bodyPr/>
                  <a:lstStyle/>
                  <a:p>
                    <a:r>
                      <a:t>IX 8</a:t>
                    </a:r>
                  </a:p>
                  <a:p>
                    <a:r>
                      <a:t>787.51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Sheet1!$C$2:$C$4</c:f>
              <c:numCache>
                <c:formatCode>General</c:formatCode>
                <c:ptCount val="3"/>
                <c:pt idx="0">
                  <c:v>1221.07</c:v>
                </c:pt>
                <c:pt idx="1">
                  <c:v>584.1</c:v>
                </c:pt>
                <c:pt idx="2">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583.59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1172.36</a:t>
                    </a:r>
                  </a:p>
                </c:rich>
              </c:tx>
              <c:dLblPos val="l"/>
              <c:showLegendKey val="0"/>
              <c:showVal val="1"/>
              <c:showCatName val="0"/>
              <c:showSerName val="0"/>
              <c:showPercent val="0"/>
              <c:showBubbleSize val="0"/>
            </c:dLbl>
            <c:dLbl>
              <c:idx val="1"/>
              <c:tx>
                <c:rich>
                  <a:bodyPr/>
                  <a:lstStyle/>
                  <a:p>
                    <a:r>
                      <a:t>IX 85</a:t>
                    </a:r>
                  </a:p>
                  <a:p>
                    <a:r>
                      <a:t>1222.9</a:t>
                    </a:r>
                  </a:p>
                </c:rich>
              </c:tx>
              <c:dLblPos val="l"/>
              <c:showLegendKey val="0"/>
              <c:showVal val="1"/>
              <c:showCatName val="0"/>
              <c:showSerName val="0"/>
              <c:showPercent val="0"/>
              <c:showBubbleSize val="0"/>
            </c:dLbl>
            <c:dLbl>
              <c:idx val="2"/>
              <c:tx>
                <c:rich>
                  <a:bodyPr/>
                  <a:lstStyle/>
                  <a:p>
                    <a:r>
                      <a:t>IX 16</a:t>
                    </a:r>
                  </a:p>
                  <a:p>
                    <a:r>
                      <a:t>1542.36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Sheet1!$C$2:$C$4</c:f>
              <c:numCache>
                <c:formatCode>General</c:formatCode>
                <c:ptCount val="3"/>
                <c:pt idx="0">
                  <c:v>1172.36</c:v>
                </c:pt>
                <c:pt idx="1">
                  <c:v>1222.9</c:v>
                </c:pt>
                <c:pt idx="2">
                  <c:v>1542.36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1301.14</a:t>
                    </a:r>
                  </a:p>
                </c:rich>
              </c:tx>
              <c:dLblPos val="l"/>
              <c:showLegendKey val="0"/>
              <c:showVal val="1"/>
              <c:showCatName val="0"/>
              <c:showSerName val="0"/>
              <c:showPercent val="0"/>
              <c:showBubbleSize val="0"/>
            </c:dLbl>
            <c:dLbl>
              <c:idx val="1"/>
              <c:tx>
                <c:rich>
                  <a:bodyPr/>
                  <a:lstStyle/>
                  <a:p>
                    <a:r>
                      <a:t>IX 100</a:t>
                    </a:r>
                  </a:p>
                  <a:p>
                    <a:r>
                      <a:t>1077.55</a:t>
                    </a:r>
                  </a:p>
                </c:rich>
              </c:tx>
              <c:dLblPos val="l"/>
              <c:showLegendKey val="0"/>
              <c:showVal val="1"/>
              <c:showCatName val="0"/>
              <c:showSerName val="0"/>
              <c:showPercent val="0"/>
              <c:showBubbleSize val="0"/>
            </c:dLbl>
            <c:dLbl>
              <c:idx val="2"/>
              <c:tx>
                <c:rich>
                  <a:bodyPr/>
                  <a:lstStyle/>
                  <a:p>
                    <a:r>
                      <a:t>IX 100</a:t>
                    </a:r>
                  </a:p>
                  <a:p>
                    <a:r>
                      <a:t>552.64</a:t>
                    </a:r>
                  </a:p>
                </c:rich>
              </c:tx>
              <c:dLblPos val="l"/>
              <c:showLegendKey val="0"/>
              <c:showVal val="1"/>
              <c:showCatName val="0"/>
              <c:showSerName val="0"/>
              <c:showPercent val="0"/>
              <c:showBubbleSize val="0"/>
            </c:dLbl>
            <c:dLbl>
              <c:idx val="3"/>
              <c:tx>
                <c:rich>
                  <a:bodyPr/>
                  <a:lstStyle/>
                  <a:p>
                    <a:r>
                      <a:t>IX 37</a:t>
                    </a:r>
                  </a:p>
                  <a:p>
                    <a:r>
                      <a:t>1382.57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Sheet1!$C$2:$C$5</c:f>
              <c:numCache>
                <c:formatCode>General</c:formatCode>
                <c:ptCount val="4"/>
                <c:pt idx="0">
                  <c:v>1301.14</c:v>
                </c:pt>
                <c:pt idx="1">
                  <c:v>1077.55</c:v>
                </c:pt>
                <c:pt idx="2">
                  <c:v>552.64</c:v>
                </c:pt>
                <c:pt idx="3">
                  <c:v>1382.57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Sheet1!$D$2:$D$5</c:f>
              <c:numCache>
                <c:formatCode>General</c:formatCode>
                <c:ptCount val="4"/>
                <c:pt idx="0">
                  <c:v>1765.54</c:v>
                </c:pt>
                <c:pt idx="1">
                  <c:v>1262.58</c:v>
                </c:pt>
                <c:pt idx="2">
                  <c:v>565.69</c:v>
                </c:pt>
                <c:pt idx="3">
                  <c:v>4503.06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Sheet1!$E$2:$E$5</c:f>
              <c:numCache>
                <c:formatCode>General</c:formatCode>
                <c:ptCount val="4"/>
                <c:pt idx="0">
                  <c:v>6777.82</c:v>
                </c:pt>
                <c:pt idx="3">
                  <c:v>10428.89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Glaxosmithkline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29.388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65</a:t>
                    </a:r>
                  </a:p>
                  <a:p>
                    <a:r>
                      <a:t>1178.13</a:t>
                    </a:r>
                  </a:p>
                </c:rich>
              </c:tx>
              <c:dLblPos val="l"/>
              <c:showLegendKey val="0"/>
              <c:showVal val="1"/>
              <c:showCatName val="0"/>
              <c:showSerName val="0"/>
              <c:showPercent val="0"/>
              <c:showBubbleSize val="0"/>
            </c:dLbl>
            <c:dLbl>
              <c:idx val="1"/>
              <c:tx>
                <c:rich>
                  <a:bodyPr/>
                  <a:lstStyle/>
                  <a:p>
                    <a:r>
                      <a:t>IX 49</a:t>
                    </a:r>
                  </a:p>
                  <a:p>
                    <a:r>
                      <a:t>720.62</a:t>
                    </a:r>
                  </a:p>
                </c:rich>
              </c:tx>
              <c:dLblPos val="l"/>
              <c:showLegendKey val="0"/>
              <c:showVal val="1"/>
              <c:showCatName val="0"/>
              <c:showSerName val="0"/>
              <c:showPercent val="0"/>
              <c:showBubbleSize val="0"/>
            </c:dLbl>
            <c:dLbl>
              <c:idx val="2"/>
              <c:tx>
                <c:rich>
                  <a:bodyPr/>
                  <a:lstStyle/>
                  <a:p>
                    <a:r>
                      <a:t>IX 20</a:t>
                    </a:r>
                  </a:p>
                  <a:p>
                    <a:r>
                      <a:t>932.02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Sheet1!$C$2:$C$4</c:f>
              <c:numCache>
                <c:formatCode>General</c:formatCode>
                <c:ptCount val="3"/>
                <c:pt idx="0">
                  <c:v>1178.13</c:v>
                </c:pt>
                <c:pt idx="1">
                  <c:v>720.62</c:v>
                </c:pt>
                <c:pt idx="2">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720.11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64</a:t>
                    </a:r>
                  </a:p>
                  <a:p>
                    <a:r>
                      <a:t>1171.46</a:t>
                    </a:r>
                  </a:p>
                </c:rich>
              </c:tx>
              <c:dLblPos val="l"/>
              <c:showLegendKey val="0"/>
              <c:showVal val="1"/>
              <c:showCatName val="0"/>
              <c:showSerName val="0"/>
              <c:showPercent val="0"/>
              <c:showBubbleSize val="0"/>
            </c:dLbl>
            <c:dLbl>
              <c:idx val="1"/>
              <c:tx>
                <c:rich>
                  <a:bodyPr/>
                  <a:lstStyle/>
                  <a:p>
                    <a:r>
                      <a:t>IX 80</a:t>
                    </a:r>
                  </a:p>
                  <a:p>
                    <a:r>
                      <a:t>1180.25</a:t>
                    </a:r>
                  </a:p>
                </c:rich>
              </c:tx>
              <c:dLblPos val="l"/>
              <c:showLegendKey val="0"/>
              <c:showVal val="1"/>
              <c:showCatName val="0"/>
              <c:showSerName val="0"/>
              <c:showPercent val="0"/>
              <c:showBubbleSize val="0"/>
            </c:dLbl>
            <c:dLbl>
              <c:idx val="2"/>
              <c:tx>
                <c:rich>
                  <a:bodyPr/>
                  <a:lstStyle/>
                  <a:p>
                    <a:r>
                      <a:t>IX 30</a:t>
                    </a:r>
                  </a:p>
                  <a:p>
                    <a:r>
                      <a:t>1434.75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Sheet1!$C$2:$C$4</c:f>
              <c:numCache>
                <c:formatCode>General</c:formatCode>
                <c:ptCount val="3"/>
                <c:pt idx="0">
                  <c:v>1171.46</c:v>
                </c:pt>
                <c:pt idx="1">
                  <c:v>1180.25</c:v>
                </c:pt>
                <c:pt idx="2">
                  <c:v>1434.75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235</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Sheet1!$C$2:$C$4</c:f>
              <c:numCache>
                <c:formatCode>General</c:formatCode>
                <c:ptCount val="3"/>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1179.68</a:t>
                    </a:r>
                  </a:p>
                </c:rich>
              </c:tx>
              <c:dLblPos val="l"/>
              <c:showLegendKey val="0"/>
              <c:showVal val="1"/>
              <c:showCatName val="0"/>
              <c:showSerName val="0"/>
              <c:showPercent val="0"/>
              <c:showBubbleSize val="0"/>
            </c:dLbl>
            <c:dLbl>
              <c:idx val="1"/>
              <c:tx>
                <c:rich>
                  <a:bodyPr/>
                  <a:lstStyle/>
                  <a:p>
                    <a:r>
                      <a:t>IX 39</a:t>
                    </a:r>
                  </a:p>
                  <a:p>
                    <a:r>
                      <a:t>547.92</a:t>
                    </a:r>
                  </a:p>
                </c:rich>
              </c:tx>
              <c:dLblPos val="l"/>
              <c:showLegendKey val="0"/>
              <c:showVal val="1"/>
              <c:showCatName val="0"/>
              <c:showSerName val="0"/>
              <c:showPercent val="0"/>
              <c:showBubbleSize val="0"/>
            </c:dLbl>
            <c:dLbl>
              <c:idx val="2"/>
              <c:tx>
                <c:rich>
                  <a:bodyPr/>
                  <a:lstStyle/>
                  <a:p>
                    <a:r>
                      <a:t>IX 4</a:t>
                    </a:r>
                  </a:p>
                  <a:p>
                    <a:r>
                      <a:t>1172.11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Sheet1!$C$2:$C$4</c:f>
              <c:numCache>
                <c:formatCode>General</c:formatCode>
                <c:ptCount val="3"/>
                <c:pt idx="0">
                  <c:v>1179.68</c:v>
                </c:pt>
                <c:pt idx="1">
                  <c:v>547.92</c:v>
                </c:pt>
                <c:pt idx="2">
                  <c:v>1172.11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77</a:t>
                    </a:r>
                  </a:p>
                  <a:p>
                    <a:r>
                      <a:t>1225.55</a:t>
                    </a:r>
                  </a:p>
                </c:rich>
              </c:tx>
              <c:dLblPos val="l"/>
              <c:showLegendKey val="0"/>
              <c:showVal val="1"/>
              <c:showCatName val="0"/>
              <c:showSerName val="0"/>
              <c:showPercent val="0"/>
              <c:showBubbleSize val="0"/>
            </c:dLbl>
            <c:dLbl>
              <c:idx val="1"/>
              <c:tx>
                <c:rich>
                  <a:bodyPr/>
                  <a:lstStyle/>
                  <a:p>
                    <a:r>
                      <a:t>IX 80</a:t>
                    </a:r>
                  </a:p>
                  <a:p>
                    <a:r>
                      <a:t>1115.49</a:t>
                    </a:r>
                  </a:p>
                </c:rich>
              </c:tx>
              <c:dLblPos val="l"/>
              <c:showLegendKey val="0"/>
              <c:showVal val="1"/>
              <c:showCatName val="0"/>
              <c:showSerName val="0"/>
              <c:showPercent val="0"/>
              <c:showBubbleSize val="0"/>
            </c:dLbl>
            <c:dLbl>
              <c:idx val="2"/>
              <c:tx>
                <c:rich>
                  <a:bodyPr/>
                  <a:lstStyle/>
                  <a:p>
                    <a:r>
                      <a:t>IX 6</a:t>
                    </a:r>
                  </a:p>
                  <a:p>
                    <a:r>
                      <a:t>1848.57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Sheet1!$C$2:$C$4</c:f>
              <c:numCache>
                <c:formatCode>General</c:formatCode>
                <c:ptCount val="3"/>
                <c:pt idx="0">
                  <c:v>1225.55</c:v>
                </c:pt>
                <c:pt idx="1">
                  <c:v>1115.49</c:v>
                </c:pt>
                <c:pt idx="2">
                  <c:v>1848.57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196</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Sheet1!$C$2:$C$4</c:f>
              <c:numCache>
                <c:formatCode>General</c:formatCode>
                <c:ptCount val="3"/>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1201.84</a:t>
                    </a:r>
                  </a:p>
                </c:rich>
              </c:tx>
              <c:dLblPos val="l"/>
              <c:showLegendKey val="0"/>
              <c:showVal val="1"/>
              <c:showCatName val="0"/>
              <c:showSerName val="0"/>
              <c:showPercent val="0"/>
              <c:showBubbleSize val="0"/>
            </c:dLbl>
            <c:dLbl>
              <c:idx val="1"/>
              <c:tx>
                <c:rich>
                  <a:bodyPr/>
                  <a:lstStyle/>
                  <a:p>
                    <a:r>
                      <a:t>IX 41</a:t>
                    </a:r>
                  </a:p>
                  <a:p>
                    <a:r>
                      <a:t>594.51</a:t>
                    </a:r>
                  </a:p>
                </c:rich>
              </c:tx>
              <c:dLblPos val="l"/>
              <c:showLegendKey val="0"/>
              <c:showVal val="1"/>
              <c:showCatName val="0"/>
              <c:showSerName val="0"/>
              <c:showPercent val="0"/>
              <c:showBubbleSize val="0"/>
            </c:dLbl>
            <c:dLbl>
              <c:idx val="2"/>
              <c:tx>
                <c:rich>
                  <a:bodyPr/>
                  <a:lstStyle/>
                  <a:p>
                    <a:r>
                      <a:t>IX 8</a:t>
                    </a:r>
                  </a:p>
                  <a:p>
                    <a:r>
                      <a:t>727.54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Sheet1!$C$2:$C$4</c:f>
              <c:numCache>
                <c:formatCode>General</c:formatCode>
                <c:ptCount val="3"/>
                <c:pt idx="0">
                  <c:v>1201.84</c:v>
                </c:pt>
                <c:pt idx="1">
                  <c:v>594.51</c:v>
                </c:pt>
                <c:pt idx="2">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1171.87</a:t>
                    </a:r>
                  </a:p>
                </c:rich>
              </c:tx>
              <c:dLblPos val="l"/>
              <c:showLegendKey val="0"/>
              <c:showVal val="1"/>
              <c:showCatName val="0"/>
              <c:showSerName val="0"/>
              <c:showPercent val="0"/>
              <c:showBubbleSize val="0"/>
            </c:dLbl>
            <c:dLbl>
              <c:idx val="1"/>
              <c:tx>
                <c:rich>
                  <a:bodyPr/>
                  <a:lstStyle/>
                  <a:p>
                    <a:r>
                      <a:t>IX 84</a:t>
                    </a:r>
                  </a:p>
                  <a:p>
                    <a:r>
                      <a:t>1207.69</a:t>
                    </a:r>
                  </a:p>
                </c:rich>
              </c:tx>
              <c:dLblPos val="l"/>
              <c:showLegendKey val="0"/>
              <c:showVal val="1"/>
              <c:showCatName val="0"/>
              <c:showSerName val="0"/>
              <c:showPercent val="0"/>
              <c:showBubbleSize val="0"/>
            </c:dLbl>
            <c:dLbl>
              <c:idx val="2"/>
              <c:tx>
                <c:rich>
                  <a:bodyPr/>
                  <a:lstStyle/>
                  <a:p>
                    <a:r>
                      <a:t>IX 18</a:t>
                    </a:r>
                  </a:p>
                  <a:p>
                    <a:r>
                      <a:t>1609.78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Sheet1!$C$2:$C$4</c:f>
              <c:numCache>
                <c:formatCode>General</c:formatCode>
                <c:ptCount val="3"/>
                <c:pt idx="0">
                  <c:v>1171.87</c:v>
                </c:pt>
                <c:pt idx="1">
                  <c:v>1207.69</c:v>
                </c:pt>
                <c:pt idx="2">
                  <c:v>1609.78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1250.12</a:t>
                    </a:r>
                  </a:p>
                </c:rich>
              </c:tx>
              <c:dLblPos val="l"/>
              <c:showLegendKey val="0"/>
              <c:showVal val="1"/>
              <c:showCatName val="0"/>
              <c:showSerName val="0"/>
              <c:showPercent val="0"/>
              <c:showBubbleSize val="0"/>
            </c:dLbl>
            <c:dLbl>
              <c:idx val="1"/>
              <c:tx>
                <c:rich>
                  <a:bodyPr/>
                  <a:lstStyle/>
                  <a:p>
                    <a:r>
                      <a:t>IX 43</a:t>
                    </a:r>
                  </a:p>
                  <a:p>
                    <a:r>
                      <a:t>645.62</a:t>
                    </a:r>
                  </a:p>
                </c:rich>
              </c:tx>
              <c:dLblPos val="l"/>
              <c:showLegendKey val="0"/>
              <c:showVal val="1"/>
              <c:showCatName val="0"/>
              <c:showSerName val="0"/>
              <c:showPercent val="0"/>
              <c:showBubbleSize val="0"/>
            </c:dLbl>
            <c:dLbl>
              <c:idx val="2"/>
              <c:tx>
                <c:rich>
                  <a:bodyPr/>
                  <a:lstStyle/>
                  <a:p>
                    <a:r>
                      <a:t>IX 9</a:t>
                    </a:r>
                  </a:p>
                  <a:p>
                    <a:r>
                      <a:t>827.03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Sheet1!$C$2:$C$4</c:f>
              <c:numCache>
                <c:formatCode>General</c:formatCode>
                <c:ptCount val="3"/>
                <c:pt idx="0">
                  <c:v>1250.12</c:v>
                </c:pt>
                <c:pt idx="1">
                  <c:v>645.62</c:v>
                </c:pt>
                <c:pt idx="2">
                  <c:v>827.03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1210.83</a:t>
                    </a:r>
                  </a:p>
                </c:rich>
              </c:tx>
              <c:dLblPos val="l"/>
              <c:showLegendKey val="0"/>
              <c:showVal val="1"/>
              <c:showCatName val="0"/>
              <c:showSerName val="0"/>
              <c:showPercent val="0"/>
              <c:showBubbleSize val="0"/>
            </c:dLbl>
            <c:dLbl>
              <c:idx val="1"/>
              <c:tx>
                <c:rich>
                  <a:bodyPr/>
                  <a:lstStyle/>
                  <a:p>
                    <a:r>
                      <a:t>IX 100</a:t>
                    </a:r>
                  </a:p>
                  <a:p>
                    <a:r>
                      <a:t>1122.92</a:t>
                    </a:r>
                  </a:p>
                </c:rich>
              </c:tx>
              <c:dLblPos val="l"/>
              <c:showLegendKey val="0"/>
              <c:showVal val="1"/>
              <c:showCatName val="0"/>
              <c:showSerName val="0"/>
              <c:showPercent val="0"/>
              <c:showBubbleSize val="0"/>
            </c:dLbl>
            <c:dLbl>
              <c:idx val="2"/>
              <c:tx>
                <c:rich>
                  <a:bodyPr/>
                  <a:lstStyle/>
                  <a:p>
                    <a:r>
                      <a:t>IX 100</a:t>
                    </a:r>
                  </a:p>
                  <a:p>
                    <a:r>
                      <a:t>675.82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1210.83</c:v>
                </c:pt>
                <c:pt idx="1">
                  <c:v>1122.92</c:v>
                </c:pt>
                <c:pt idx="2">
                  <c:v>675.82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1255.51</a:t>
                    </a:r>
                  </a:p>
                </c:rich>
              </c:tx>
              <c:dLblPos val="l"/>
              <c:showLegendKey val="0"/>
              <c:showVal val="1"/>
              <c:showCatName val="0"/>
              <c:showSerName val="0"/>
              <c:showPercent val="0"/>
              <c:showBubbleSize val="0"/>
            </c:dLbl>
            <c:dLbl>
              <c:idx val="1"/>
              <c:tx>
                <c:rich>
                  <a:bodyPr/>
                  <a:lstStyle/>
                  <a:p>
                    <a:r>
                      <a:t>IX 87</a:t>
                    </a:r>
                  </a:p>
                  <a:p>
                    <a:r>
                      <a:t>1293.88</a:t>
                    </a:r>
                  </a:p>
                </c:rich>
              </c:tx>
              <c:dLblPos val="l"/>
              <c:showLegendKey val="0"/>
              <c:showVal val="1"/>
              <c:showCatName val="0"/>
              <c:showSerName val="0"/>
              <c:showPercent val="0"/>
              <c:showBubbleSize val="0"/>
            </c:dLbl>
            <c:dLbl>
              <c:idx val="2"/>
              <c:tx>
                <c:rich>
                  <a:bodyPr/>
                  <a:lstStyle/>
                  <a:p>
                    <a:r>
                      <a:t>IX 17</a:t>
                    </a:r>
                  </a:p>
                  <a:p>
                    <a:r>
                      <a:t>1571.15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Sheet1!$C$2:$C$4</c:f>
              <c:numCache>
                <c:formatCode>General</c:formatCode>
                <c:ptCount val="3"/>
                <c:pt idx="0">
                  <c:v>1255.51</c:v>
                </c:pt>
                <c:pt idx="1">
                  <c:v>1293.88</c:v>
                </c:pt>
                <c:pt idx="2">
                  <c:v>1571.15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250</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Sheet1!$C$2:$C$4</c:f>
              <c:numCache>
                <c:formatCode>General</c:formatCode>
                <c:ptCount val="3"/>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1259.53</a:t>
                    </a:r>
                  </a:p>
                </c:rich>
              </c:tx>
              <c:dLblPos val="l"/>
              <c:showLegendKey val="0"/>
              <c:showVal val="1"/>
              <c:showCatName val="0"/>
              <c:showSerName val="0"/>
              <c:showPercent val="0"/>
              <c:showBubbleSize val="0"/>
            </c:dLbl>
            <c:dLbl>
              <c:idx val="1"/>
              <c:tx>
                <c:rich>
                  <a:bodyPr/>
                  <a:lstStyle/>
                  <a:p>
                    <a:r>
                      <a:t>IX 36</a:t>
                    </a:r>
                  </a:p>
                  <a:p>
                    <a:r>
                      <a:t>533.25</a:t>
                    </a:r>
                  </a:p>
                </c:rich>
              </c:tx>
              <c:dLblPos val="l"/>
              <c:showLegendKey val="0"/>
              <c:showVal val="1"/>
              <c:showCatName val="0"/>
              <c:showSerName val="0"/>
              <c:showPercent val="0"/>
              <c:showBubbleSize val="0"/>
            </c:dLbl>
            <c:dLbl>
              <c:idx val="2"/>
              <c:tx>
                <c:rich>
                  <a:bodyPr/>
                  <a:lstStyle/>
                  <a:p>
                    <a:r>
                      <a:t>IX 1</a:t>
                    </a:r>
                  </a:p>
                  <a:p>
                    <a:r>
                      <a:t>1184.78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Sheet1!$C$2:$C$4</c:f>
              <c:numCache>
                <c:formatCode>General</c:formatCode>
                <c:ptCount val="3"/>
                <c:pt idx="0">
                  <c:v>1259.53</c:v>
                </c:pt>
                <c:pt idx="1">
                  <c:v>533.25</c:v>
                </c:pt>
                <c:pt idx="2">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1300.56</a:t>
                    </a:r>
                  </a:p>
                </c:rich>
              </c:tx>
              <c:dLblPos val="l"/>
              <c:showLegendKey val="0"/>
              <c:showVal val="1"/>
              <c:showCatName val="0"/>
              <c:showSerName val="0"/>
              <c:showPercent val="0"/>
              <c:showBubbleSize val="0"/>
            </c:dLbl>
            <c:dLbl>
              <c:idx val="1"/>
              <c:tx>
                <c:rich>
                  <a:bodyPr/>
                  <a:lstStyle/>
                  <a:p>
                    <a:r>
                      <a:t>IX 88</a:t>
                    </a:r>
                  </a:p>
                  <a:p>
                    <a:r>
                      <a:t>1311.64</a:t>
                    </a:r>
                  </a:p>
                </c:rich>
              </c:tx>
              <c:dLblPos val="l"/>
              <c:showLegendKey val="0"/>
              <c:showVal val="1"/>
              <c:showCatName val="0"/>
              <c:showSerName val="0"/>
              <c:showPercent val="0"/>
              <c:showBubbleSize val="0"/>
            </c:dLbl>
            <c:dLbl>
              <c:idx val="2"/>
              <c:tx>
                <c:rich>
                  <a:bodyPr/>
                  <a:lstStyle/>
                  <a:p>
                    <a:r>
                      <a:t>IX 100</a:t>
                    </a:r>
                  </a:p>
                  <a:p>
                    <a:r>
                      <a:t>1590.98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Sheet1!$C$2:$C$4</c:f>
              <c:numCache>
                <c:formatCode>General</c:formatCode>
                <c:ptCount val="3"/>
                <c:pt idx="0">
                  <c:v>1300.56</c:v>
                </c:pt>
                <c:pt idx="1">
                  <c:v>1311.64</c:v>
                </c:pt>
                <c:pt idx="2">
                  <c:v>1590.98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248</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1389.93</a:t>
                    </a:r>
                  </a:p>
                </c:rich>
              </c:tx>
              <c:dLblPos val="l"/>
              <c:showLegendKey val="0"/>
              <c:showVal val="1"/>
              <c:showCatName val="0"/>
              <c:showSerName val="0"/>
              <c:showPercent val="0"/>
              <c:showBubbleSize val="0"/>
            </c:dLbl>
            <c:dLbl>
              <c:idx val="1"/>
              <c:tx>
                <c:rich>
                  <a:bodyPr/>
                  <a:lstStyle/>
                  <a:p>
                    <a:r>
                      <a:t>IX 83</a:t>
                    </a:r>
                  </a:p>
                  <a:p>
                    <a:r>
                      <a:t>1376.92</a:t>
                    </a:r>
                  </a:p>
                </c:rich>
              </c:tx>
              <c:dLblPos val="l"/>
              <c:showLegendKey val="0"/>
              <c:showVal val="1"/>
              <c:showCatName val="0"/>
              <c:showSerName val="0"/>
              <c:showPercent val="0"/>
              <c:showBubbleSize val="0"/>
            </c:dLbl>
            <c:dLbl>
              <c:idx val="2"/>
              <c:tx>
                <c:rich>
                  <a:bodyPr/>
                  <a:lstStyle/>
                  <a:p>
                    <a:r>
                      <a:t>IX 20</a:t>
                    </a:r>
                  </a:p>
                  <a:p>
                    <a:r>
                      <a:t>1574.9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Sheet1!$C$2:$C$4</c:f>
              <c:numCache>
                <c:formatCode>General</c:formatCode>
                <c:ptCount val="3"/>
                <c:pt idx="0">
                  <c:v>1389.93</c:v>
                </c:pt>
                <c:pt idx="1">
                  <c:v>1376.92</c:v>
                </c:pt>
                <c:pt idx="2">
                  <c:v>1574.9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Sheet1!$D$2:$D$4</c:f>
              <c:numCache>
                <c:formatCode>General</c:formatCode>
                <c:ptCount val="3"/>
                <c:pt idx="0">
                  <c:v>2071.53</c:v>
                </c:pt>
                <c:pt idx="1">
                  <c:v>1650.49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Sheet1!$F$2:$F$4</c:f>
              <c:numCache>
                <c:formatCode>General</c:formatCode>
                <c:ptCount val="3"/>
                <c:pt idx="0">
                  <c:v>7777.26</c:v>
                </c:pt>
                <c:pt idx="1">
                  <c:v>3980.99</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1404.65</a:t>
                    </a:r>
                  </a:p>
                </c:rich>
              </c:tx>
              <c:dLblPos val="l"/>
              <c:showLegendKey val="0"/>
              <c:showVal val="1"/>
              <c:showCatName val="0"/>
              <c:showSerName val="0"/>
              <c:showPercent val="0"/>
              <c:showBubbleSize val="0"/>
            </c:dLbl>
            <c:dLbl>
              <c:idx val="1"/>
              <c:tx>
                <c:rich>
                  <a:bodyPr/>
                  <a:lstStyle/>
                  <a:p>
                    <a:r>
                      <a:t>IX 82</a:t>
                    </a:r>
                  </a:p>
                  <a:p>
                    <a:r>
                      <a:t>1371.84</a:t>
                    </a:r>
                  </a:p>
                </c:rich>
              </c:tx>
              <c:dLblPos val="l"/>
              <c:showLegendKey val="0"/>
              <c:showVal val="1"/>
              <c:showCatName val="0"/>
              <c:showSerName val="0"/>
              <c:showPercent val="0"/>
              <c:showBubbleSize val="0"/>
            </c:dLbl>
            <c:dLbl>
              <c:idx val="2"/>
              <c:tx>
                <c:rich>
                  <a:bodyPr/>
                  <a:lstStyle/>
                  <a:p>
                    <a:r>
                      <a:t>IX 16</a:t>
                    </a:r>
                  </a:p>
                  <a:p>
                    <a:r>
                      <a:t>1615.03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Sheet1!$C$2:$C$4</c:f>
              <c:numCache>
                <c:formatCode>General</c:formatCode>
                <c:ptCount val="3"/>
                <c:pt idx="0">
                  <c:v>1404.65</c:v>
                </c:pt>
                <c:pt idx="1">
                  <c:v>1371.84</c:v>
                </c:pt>
                <c:pt idx="2">
                  <c:v>1615.03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Sheet1!$D$2:$D$4</c:f>
              <c:numCache>
                <c:formatCode>General</c:formatCode>
                <c:ptCount val="3"/>
                <c:pt idx="0">
                  <c:v>2168.77</c:v>
                </c:pt>
                <c:pt idx="1">
                  <c:v>1677.44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Sheet1!$F$2:$F$4</c:f>
              <c:numCache>
                <c:formatCode>General</c:formatCode>
                <c:ptCount val="3"/>
                <c:pt idx="0">
                  <c:v>7472.02</c:v>
                </c:pt>
                <c:pt idx="1">
                  <c:v>5448.68</c:v>
                </c:pt>
                <c:pt idx="2">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247.34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58</a:t>
                    </a:r>
                  </a:p>
                  <a:p>
                    <a:r>
                      <a:t>1340.71</a:t>
                    </a:r>
                  </a:p>
                </c:rich>
              </c:tx>
              <c:dLblPos val="l"/>
              <c:showLegendKey val="0"/>
              <c:showVal val="1"/>
              <c:showCatName val="0"/>
              <c:showSerName val="0"/>
              <c:showPercent val="0"/>
              <c:showBubbleSize val="0"/>
            </c:dLbl>
            <c:dLbl>
              <c:idx val="1"/>
              <c:tx>
                <c:rich>
                  <a:bodyPr/>
                  <a:lstStyle/>
                  <a:p>
                    <a:r>
                      <a:t>IX 81</a:t>
                    </a:r>
                  </a:p>
                  <a:p>
                    <a:r>
                      <a:t>1341.84</a:t>
                    </a:r>
                  </a:p>
                </c:rich>
              </c:tx>
              <c:dLblPos val="l"/>
              <c:showLegendKey val="0"/>
              <c:showVal val="1"/>
              <c:showCatName val="0"/>
              <c:showSerName val="0"/>
              <c:showPercent val="0"/>
              <c:showBubbleSize val="0"/>
            </c:dLbl>
            <c:dLbl>
              <c:idx val="2"/>
              <c:tx>
                <c:rich>
                  <a:bodyPr/>
                  <a:lstStyle/>
                  <a:p>
                    <a:r>
                      <a:t>IX 29</a:t>
                    </a:r>
                  </a:p>
                  <a:p>
                    <a:r>
                      <a:t>1564.96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Sheet1!$C$2:$C$4</c:f>
              <c:numCache>
                <c:formatCode>General</c:formatCode>
                <c:ptCount val="3"/>
                <c:pt idx="0">
                  <c:v>1340.71</c:v>
                </c:pt>
                <c:pt idx="1">
                  <c:v>1341.84</c:v>
                </c:pt>
                <c:pt idx="2">
                  <c:v>1564.96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Sheet1!$D$2:$D$4</c:f>
              <c:numCache>
                <c:formatCode>General</c:formatCode>
                <c:ptCount val="3"/>
                <c:pt idx="0">
                  <c:v>2319.91</c:v>
                </c:pt>
                <c:pt idx="1">
                  <c:v>1655.22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Sheet1!$F$2:$F$4</c:f>
              <c:numCache>
                <c:formatCode>General</c:formatCode>
                <c:ptCount val="3"/>
                <c:pt idx="0">
                  <c:v>8197.5</c:v>
                </c:pt>
                <c:pt idx="1">
                  <c:v>3346.48</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76</a:t>
                    </a:r>
                  </a:p>
                  <a:p>
                    <a:r>
                      <a:t>1381.85</a:t>
                    </a:r>
                  </a:p>
                </c:rich>
              </c:tx>
              <c:dLblPos val="l"/>
              <c:showLegendKey val="0"/>
              <c:showVal val="1"/>
              <c:showCatName val="0"/>
              <c:showSerName val="0"/>
              <c:showPercent val="0"/>
              <c:showBubbleSize val="0"/>
            </c:dLbl>
            <c:dLbl>
              <c:idx val="1"/>
              <c:tx>
                <c:rich>
                  <a:bodyPr/>
                  <a:lstStyle/>
                  <a:p>
                    <a:r>
                      <a:t>IX 85</a:t>
                    </a:r>
                  </a:p>
                  <a:p>
                    <a:r>
                      <a:t>1324.09</a:t>
                    </a:r>
                  </a:p>
                </c:rich>
              </c:tx>
              <c:dLblPos val="l"/>
              <c:showLegendKey val="0"/>
              <c:showVal val="1"/>
              <c:showCatName val="0"/>
              <c:showSerName val="0"/>
              <c:showPercent val="0"/>
              <c:showBubbleSize val="0"/>
            </c:dLbl>
            <c:dLbl>
              <c:idx val="2"/>
              <c:tx>
                <c:rich>
                  <a:bodyPr/>
                  <a:lstStyle/>
                  <a:p>
                    <a:r>
                      <a:t>IX 4</a:t>
                    </a:r>
                  </a:p>
                  <a:p>
                    <a:r>
                      <a:t>1758.56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Sheet1!$C$2:$C$4</c:f>
              <c:numCache>
                <c:formatCode>General</c:formatCode>
                <c:ptCount val="3"/>
                <c:pt idx="0">
                  <c:v>1381.85</c:v>
                </c:pt>
                <c:pt idx="1">
                  <c:v>1324.09</c:v>
                </c:pt>
                <c:pt idx="2">
                  <c:v>1758.56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Sheet1!$D$2:$D$4</c:f>
              <c:numCache>
                <c:formatCode>General</c:formatCode>
                <c:ptCount val="3"/>
                <c:pt idx="0">
                  <c:v>1825.67</c:v>
                </c:pt>
                <c:pt idx="1">
                  <c:v>1551.39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66</a:t>
                    </a:r>
                  </a:p>
                  <a:p>
                    <a:r>
                      <a:t>1367.11</a:t>
                    </a:r>
                  </a:p>
                </c:rich>
              </c:tx>
              <c:dLblPos val="l"/>
              <c:showLegendKey val="0"/>
              <c:showVal val="1"/>
              <c:showCatName val="0"/>
              <c:showSerName val="0"/>
              <c:showPercent val="0"/>
              <c:showBubbleSize val="0"/>
            </c:dLbl>
            <c:dLbl>
              <c:idx val="1"/>
              <c:tx>
                <c:rich>
                  <a:bodyPr/>
                  <a:lstStyle/>
                  <a:p>
                    <a:r>
                      <a:t>IX 81</a:t>
                    </a:r>
                  </a:p>
                  <a:p>
                    <a:r>
                      <a:t>1361.89</a:t>
                    </a:r>
                  </a:p>
                </c:rich>
              </c:tx>
              <c:dLblPos val="l"/>
              <c:showLegendKey val="0"/>
              <c:showVal val="1"/>
              <c:showCatName val="0"/>
              <c:showSerName val="0"/>
              <c:showPercent val="0"/>
              <c:showBubbleSize val="0"/>
            </c:dLbl>
            <c:dLbl>
              <c:idx val="2"/>
              <c:tx>
                <c:rich>
                  <a:bodyPr/>
                  <a:lstStyle/>
                  <a:p>
                    <a:r>
                      <a:t>IX 15</a:t>
                    </a:r>
                  </a:p>
                  <a:p>
                    <a:r>
                      <a:t>1456.47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Sheet1!$C$2:$C$4</c:f>
              <c:numCache>
                <c:formatCode>General</c:formatCode>
                <c:ptCount val="3"/>
                <c:pt idx="0">
                  <c:v>1367.11</c:v>
                </c:pt>
                <c:pt idx="1">
                  <c:v>1361.89</c:v>
                </c:pt>
                <c:pt idx="2">
                  <c:v>1456.47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Sheet1!$D$2:$D$4</c:f>
              <c:numCache>
                <c:formatCode>General</c:formatCode>
                <c:ptCount val="3"/>
                <c:pt idx="0">
                  <c:v>2062.0</c:v>
                </c:pt>
                <c:pt idx="1">
                  <c:v>1671.08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Sheet1!$F$2:$F$4</c:f>
              <c:numCache>
                <c:formatCode>General</c:formatCode>
                <c:ptCount val="3"/>
                <c:pt idx="0">
                  <c:v>7868.86</c:v>
                </c:pt>
                <c:pt idx="1">
                  <c:v>4280.21</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1216.76</a:t>
                    </a:r>
                  </a:p>
                </c:rich>
              </c:tx>
              <c:dLblPos val="l"/>
              <c:showLegendKey val="0"/>
              <c:showVal val="1"/>
              <c:showCatName val="0"/>
              <c:showSerName val="0"/>
              <c:showPercent val="0"/>
              <c:showBubbleSize val="0"/>
            </c:dLbl>
            <c:dLbl>
              <c:idx val="1"/>
              <c:tx>
                <c:rich>
                  <a:bodyPr/>
                  <a:lstStyle/>
                  <a:p>
                    <a:r>
                      <a:t>IX 75</a:t>
                    </a:r>
                  </a:p>
                  <a:p>
                    <a:r>
                      <a:t>932.19</a:t>
                    </a:r>
                  </a:p>
                </c:rich>
              </c:tx>
              <c:dLblPos val="l"/>
              <c:showLegendKey val="0"/>
              <c:showVal val="1"/>
              <c:showCatName val="0"/>
              <c:showSerName val="0"/>
              <c:showPercent val="0"/>
              <c:showBubbleSize val="0"/>
            </c:dLbl>
            <c:dLbl>
              <c:idx val="2"/>
              <c:tx>
                <c:rich>
                  <a:bodyPr/>
                  <a:lstStyle/>
                  <a:p>
                    <a:r>
                      <a:t>IX 100</a:t>
                    </a:r>
                  </a:p>
                  <a:p>
                    <a:r>
                      <a:t>439.69</a:t>
                    </a:r>
                  </a:p>
                </c:rich>
              </c:tx>
              <c:dLblPos val="l"/>
              <c:showLegendKey val="0"/>
              <c:showVal val="1"/>
              <c:showCatName val="0"/>
              <c:showSerName val="0"/>
              <c:showPercent val="0"/>
              <c:showBubbleSize val="0"/>
            </c:dLbl>
            <c:dLbl>
              <c:idx val="3"/>
              <c:tx>
                <c:rich>
                  <a:bodyPr/>
                  <a:lstStyle/>
                  <a:p>
                    <a:r>
                      <a:t>IX 7</a:t>
                    </a:r>
                  </a:p>
                  <a:p>
                    <a:r>
                      <a:t>818.45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Sheet1!$C$2:$C$5</c:f>
              <c:numCache>
                <c:formatCode>General</c:formatCode>
                <c:ptCount val="4"/>
                <c:pt idx="0">
                  <c:v>1216.76</c:v>
                </c:pt>
                <c:pt idx="1">
                  <c:v>932.19</c:v>
                </c:pt>
                <c:pt idx="2">
                  <c:v>439.69</c:v>
                </c:pt>
                <c:pt idx="3">
                  <c:v>818.45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1406.67</a:t>
                    </a:r>
                  </a:p>
                </c:rich>
              </c:tx>
              <c:dLblPos val="l"/>
              <c:showLegendKey val="0"/>
              <c:showVal val="1"/>
              <c:showCatName val="0"/>
              <c:showSerName val="0"/>
              <c:showPercent val="0"/>
              <c:showBubbleSize val="0"/>
            </c:dLbl>
            <c:dLbl>
              <c:idx val="1"/>
              <c:tx>
                <c:rich>
                  <a:bodyPr/>
                  <a:lstStyle/>
                  <a:p>
                    <a:r>
                      <a:t>IX 84</a:t>
                    </a:r>
                  </a:p>
                  <a:p>
                    <a:r>
                      <a:t>1424.48</a:t>
                    </a:r>
                  </a:p>
                </c:rich>
              </c:tx>
              <c:dLblPos val="l"/>
              <c:showLegendKey val="0"/>
              <c:showVal val="1"/>
              <c:showCatName val="0"/>
              <c:showSerName val="0"/>
              <c:showPercent val="0"/>
              <c:showBubbleSize val="0"/>
            </c:dLbl>
            <c:dLbl>
              <c:idx val="2"/>
              <c:tx>
                <c:rich>
                  <a:bodyPr/>
                  <a:lstStyle/>
                  <a:p>
                    <a:r>
                      <a:t>IX 14</a:t>
                    </a:r>
                  </a:p>
                  <a:p>
                    <a:r>
                      <a:t>1493.11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Sheet1!$C$2:$C$4</c:f>
              <c:numCache>
                <c:formatCode>General</c:formatCode>
                <c:ptCount val="3"/>
                <c:pt idx="0">
                  <c:v>1406.67</c:v>
                </c:pt>
                <c:pt idx="1">
                  <c:v>1424.48</c:v>
                </c:pt>
                <c:pt idx="2">
                  <c:v>1493.11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Sheet1!$D$2:$D$4</c:f>
              <c:numCache>
                <c:formatCode>General</c:formatCode>
                <c:ptCount val="3"/>
                <c:pt idx="0">
                  <c:v>2093.87</c:v>
                </c:pt>
                <c:pt idx="1">
                  <c:v>1695.77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Sheet1!$F$2:$F$4</c:f>
              <c:numCache>
                <c:formatCode>General</c:formatCode>
                <c:ptCount val="3"/>
                <c:pt idx="0">
                  <c:v>7911.03</c:v>
                </c:pt>
                <c:pt idx="1">
                  <c:v>4107.99</c:v>
                </c:pt>
                <c:pt idx="2">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262.6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1437.41</a:t>
                    </a:r>
                  </a:p>
                </c:rich>
              </c:tx>
              <c:dLblPos val="l"/>
              <c:showLegendKey val="0"/>
              <c:showVal val="1"/>
              <c:showCatName val="0"/>
              <c:showSerName val="0"/>
              <c:showPercent val="0"/>
              <c:showBubbleSize val="0"/>
            </c:dLbl>
            <c:dLbl>
              <c:idx val="1"/>
              <c:tx>
                <c:rich>
                  <a:bodyPr/>
                  <a:lstStyle/>
                  <a:p>
                    <a:r>
                      <a:t>IX 86</a:t>
                    </a:r>
                  </a:p>
                  <a:p>
                    <a:r>
                      <a:t>1453.02</a:t>
                    </a:r>
                  </a:p>
                </c:rich>
              </c:tx>
              <c:dLblPos val="l"/>
              <c:showLegendKey val="0"/>
              <c:showVal val="1"/>
              <c:showCatName val="0"/>
              <c:showSerName val="0"/>
              <c:showPercent val="0"/>
              <c:showBubbleSize val="0"/>
            </c:dLbl>
            <c:dLbl>
              <c:idx val="2"/>
              <c:tx>
                <c:rich>
                  <a:bodyPr/>
                  <a:lstStyle/>
                  <a:p>
                    <a:r>
                      <a:t>IX 100</a:t>
                    </a:r>
                  </a:p>
                  <a:p>
                    <a:r>
                      <a:t>1746.74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Sheet1!$C$2:$C$4</c:f>
              <c:numCache>
                <c:formatCode>General</c:formatCode>
                <c:ptCount val="3"/>
                <c:pt idx="0">
                  <c:v>1437.41</c:v>
                </c:pt>
                <c:pt idx="1">
                  <c:v>1453.02</c:v>
                </c:pt>
                <c:pt idx="2">
                  <c:v>1746.74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Sheet1!$D$2:$D$4</c:f>
              <c:numCache>
                <c:formatCode>General</c:formatCode>
                <c:ptCount val="3"/>
                <c:pt idx="0">
                  <c:v>2052.59</c:v>
                </c:pt>
                <c:pt idx="1">
                  <c:v>1686.72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1343.03</a:t>
                    </a:r>
                  </a:p>
                </c:rich>
              </c:tx>
              <c:dLblPos val="l"/>
              <c:showLegendKey val="0"/>
              <c:showVal val="1"/>
              <c:showCatName val="0"/>
              <c:showSerName val="0"/>
              <c:showPercent val="0"/>
              <c:showBubbleSize val="0"/>
            </c:dLbl>
            <c:dLbl>
              <c:idx val="1"/>
              <c:tx>
                <c:rich>
                  <a:bodyPr/>
                  <a:lstStyle/>
                  <a:p>
                    <a:r>
                      <a:t>IX 50</a:t>
                    </a:r>
                  </a:p>
                  <a:p>
                    <a:r>
                      <a:t>813.6</a:t>
                    </a:r>
                  </a:p>
                </c:rich>
              </c:tx>
              <c:dLblPos val="l"/>
              <c:showLegendKey val="0"/>
              <c:showVal val="1"/>
              <c:showCatName val="0"/>
              <c:showSerName val="0"/>
              <c:showPercent val="0"/>
              <c:showBubbleSize val="0"/>
            </c:dLbl>
            <c:dLbl>
              <c:idx val="2"/>
              <c:tx>
                <c:rich>
                  <a:bodyPr/>
                  <a:lstStyle/>
                  <a:p>
                    <a:r>
                      <a:t>IX 15</a:t>
                    </a:r>
                  </a:p>
                  <a:p>
                    <a:r>
                      <a:t>1182.5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Sheet1!$C$2:$C$4</c:f>
              <c:numCache>
                <c:formatCode>General</c:formatCode>
                <c:ptCount val="3"/>
                <c:pt idx="0">
                  <c:v>1343.03</c:v>
                </c:pt>
                <c:pt idx="1">
                  <c:v>813.6</c:v>
                </c:pt>
                <c:pt idx="2">
                  <c:v>1182.5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1374.27</a:t>
                    </a:r>
                  </a:p>
                </c:rich>
              </c:tx>
              <c:dLblPos val="l"/>
              <c:showLegendKey val="0"/>
              <c:showVal val="1"/>
              <c:showCatName val="0"/>
              <c:showSerName val="0"/>
              <c:showPercent val="0"/>
              <c:showBubbleSize val="0"/>
            </c:dLbl>
            <c:dLbl>
              <c:idx val="1"/>
              <c:tx>
                <c:rich>
                  <a:bodyPr/>
                  <a:lstStyle/>
                  <a:p>
                    <a:r>
                      <a:t>IX 85</a:t>
                    </a:r>
                  </a:p>
                  <a:p>
                    <a:r>
                      <a:t>1391.2</a:t>
                    </a:r>
                  </a:p>
                </c:rich>
              </c:tx>
              <c:dLblPos val="l"/>
              <c:showLegendKey val="0"/>
              <c:showVal val="1"/>
              <c:showCatName val="0"/>
              <c:showSerName val="0"/>
              <c:showPercent val="0"/>
              <c:showBubbleSize val="0"/>
            </c:dLbl>
            <c:dLbl>
              <c:idx val="2"/>
              <c:tx>
                <c:rich>
                  <a:bodyPr/>
                  <a:lstStyle/>
                  <a:p>
                    <a:r>
                      <a:t>IX 22</a:t>
                    </a:r>
                  </a:p>
                  <a:p>
                    <a:r>
                      <a:t>1723.63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Sheet1!$C$2:$C$4</c:f>
              <c:numCache>
                <c:formatCode>General</c:formatCode>
                <c:ptCount val="3"/>
                <c:pt idx="0">
                  <c:v>1374.27</c:v>
                </c:pt>
                <c:pt idx="1">
                  <c:v>1391.2</c:v>
                </c:pt>
                <c:pt idx="2">
                  <c:v>1723.63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1380.12</a:t>
                    </a:r>
                  </a:p>
                </c:rich>
              </c:tx>
              <c:dLblPos val="l"/>
              <c:showLegendKey val="0"/>
              <c:showVal val="1"/>
              <c:showCatName val="0"/>
              <c:showSerName val="0"/>
              <c:showPercent val="0"/>
              <c:showBubbleSize val="0"/>
            </c:dLbl>
            <c:dLbl>
              <c:idx val="1"/>
              <c:tx>
                <c:rich>
                  <a:bodyPr/>
                  <a:lstStyle/>
                  <a:p>
                    <a:r>
                      <a:t>IX 48</a:t>
                    </a:r>
                  </a:p>
                  <a:p>
                    <a:r>
                      <a:t>793.8</a:t>
                    </a:r>
                  </a:p>
                </c:rich>
              </c:tx>
              <c:dLblPos val="l"/>
              <c:showLegendKey val="0"/>
              <c:showVal val="1"/>
              <c:showCatName val="0"/>
              <c:showSerName val="0"/>
              <c:showPercent val="0"/>
              <c:showBubbleSize val="0"/>
            </c:dLbl>
            <c:dLbl>
              <c:idx val="2"/>
              <c:tx>
                <c:rich>
                  <a:bodyPr/>
                  <a:lstStyle/>
                  <a:p>
                    <a:r>
                      <a:t>IX 14</a:t>
                    </a:r>
                  </a:p>
                  <a:p>
                    <a:r>
                      <a:t>1397.31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Sheet1!$C$2:$C$4</c:f>
              <c:numCache>
                <c:formatCode>General</c:formatCode>
                <c:ptCount val="3"/>
                <c:pt idx="0">
                  <c:v>1380.12</c:v>
                </c:pt>
                <c:pt idx="1">
                  <c:v>793.8</c:v>
                </c:pt>
                <c:pt idx="2">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66</a:t>
                    </a:r>
                  </a:p>
                  <a:p>
                    <a:r>
                      <a:t>1341.44</a:t>
                    </a:r>
                  </a:p>
                </c:rich>
              </c:tx>
              <c:dLblPos val="l"/>
              <c:showLegendKey val="0"/>
              <c:showVal val="1"/>
              <c:showCatName val="0"/>
              <c:showSerName val="0"/>
              <c:showPercent val="0"/>
              <c:showBubbleSize val="0"/>
            </c:dLbl>
            <c:dLbl>
              <c:idx val="1"/>
              <c:tx>
                <c:rich>
                  <a:bodyPr/>
                  <a:lstStyle/>
                  <a:p>
                    <a:r>
                      <a:t>IX 84</a:t>
                    </a:r>
                  </a:p>
                  <a:p>
                    <a:r>
                      <a:t>1399.08</a:t>
                    </a:r>
                  </a:p>
                </c:rich>
              </c:tx>
              <c:dLblPos val="l"/>
              <c:showLegendKey val="0"/>
              <c:showVal val="1"/>
              <c:showCatName val="0"/>
              <c:showSerName val="0"/>
              <c:showPercent val="0"/>
              <c:showBubbleSize val="0"/>
            </c:dLbl>
            <c:dLbl>
              <c:idx val="2"/>
              <c:tx>
                <c:rich>
                  <a:bodyPr/>
                  <a:lstStyle/>
                  <a:p>
                    <a:r>
                      <a:t>IX 16</a:t>
                    </a:r>
                  </a:p>
                  <a:p>
                    <a:r>
                      <a:t>1647.75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Sheet1!$C$2:$C$4</c:f>
              <c:numCache>
                <c:formatCode>General</c:formatCode>
                <c:ptCount val="3"/>
                <c:pt idx="0">
                  <c:v>1341.44</c:v>
                </c:pt>
                <c:pt idx="1">
                  <c:v>1399.08</c:v>
                </c:pt>
                <c:pt idx="2">
                  <c:v>1647.75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248</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63</a:t>
                    </a:r>
                  </a:p>
                  <a:p>
                    <a:r>
                      <a:t>1292.15</a:t>
                    </a:r>
                  </a:p>
                </c:rich>
              </c:tx>
              <c:dLblPos val="l"/>
              <c:showLegendKey val="0"/>
              <c:showVal val="1"/>
              <c:showCatName val="0"/>
              <c:showSerName val="0"/>
              <c:showPercent val="0"/>
              <c:showBubbleSize val="0"/>
            </c:dLbl>
            <c:dLbl>
              <c:idx val="1"/>
              <c:tx>
                <c:rich>
                  <a:bodyPr/>
                  <a:lstStyle/>
                  <a:p>
                    <a:r>
                      <a:t>IX 68</a:t>
                    </a:r>
                  </a:p>
                  <a:p>
                    <a:r>
                      <a:t>1090.08</a:t>
                    </a:r>
                  </a:p>
                </c:rich>
              </c:tx>
              <c:dLblPos val="l"/>
              <c:showLegendKey val="0"/>
              <c:showVal val="1"/>
              <c:showCatName val="0"/>
              <c:showSerName val="0"/>
              <c:showPercent val="0"/>
              <c:showBubbleSize val="0"/>
            </c:dLbl>
            <c:dLbl>
              <c:idx val="2"/>
              <c:tx>
                <c:rich>
                  <a:bodyPr/>
                  <a:lstStyle/>
                  <a:p>
                    <a:r>
                      <a:t>IX 23</a:t>
                    </a:r>
                  </a:p>
                  <a:p>
                    <a:r>
                      <a:t>1263.38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Sheet1!$C$2:$C$4</c:f>
              <c:numCache>
                <c:formatCode>General</c:formatCode>
                <c:ptCount val="3"/>
                <c:pt idx="0">
                  <c:v>1292.15</c:v>
                </c:pt>
                <c:pt idx="1">
                  <c:v>1090.08</c:v>
                </c:pt>
                <c:pt idx="2">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089.576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1323.99</a:t>
                    </a:r>
                  </a:p>
                </c:rich>
              </c:tx>
              <c:dLblPos val="l"/>
              <c:showLegendKey val="0"/>
              <c:showVal val="1"/>
              <c:showCatName val="0"/>
              <c:showSerName val="0"/>
              <c:showPercent val="0"/>
              <c:showBubbleSize val="0"/>
            </c:dLbl>
            <c:dLbl>
              <c:idx val="1"/>
              <c:tx>
                <c:rich>
                  <a:bodyPr/>
                  <a:lstStyle/>
                  <a:p>
                    <a:r>
                      <a:t>IX 83</a:t>
                    </a:r>
                  </a:p>
                  <a:p>
                    <a:r>
                      <a:t>1343.74</a:t>
                    </a:r>
                  </a:p>
                </c:rich>
              </c:tx>
              <c:dLblPos val="l"/>
              <c:showLegendKey val="0"/>
              <c:showVal val="1"/>
              <c:showCatName val="0"/>
              <c:showSerName val="0"/>
              <c:showPercent val="0"/>
              <c:showBubbleSize val="0"/>
            </c:dLbl>
            <c:dLbl>
              <c:idx val="2"/>
              <c:tx>
                <c:rich>
                  <a:bodyPr/>
                  <a:lstStyle/>
                  <a:p>
                    <a:r>
                      <a:t>IX 30</a:t>
                    </a:r>
                  </a:p>
                  <a:p>
                    <a:r>
                      <a:t>1626.95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Sheet1!$C$2:$C$4</c:f>
              <c:numCache>
                <c:formatCode>General</c:formatCode>
                <c:ptCount val="3"/>
                <c:pt idx="0">
                  <c:v>1323.99</c:v>
                </c:pt>
                <c:pt idx="1">
                  <c:v>1343.74</c:v>
                </c:pt>
                <c:pt idx="2">
                  <c:v>1626.95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06/28/2025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6/28/2025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6/28/2025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28/06/2025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6/28/2025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28/06/2025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28/06/2025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28/06/2025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6/28/2025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6/28/2025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6/28/2025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6/28/2025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6/28/2025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6.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8.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2.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4.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5.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6.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7.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8.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9.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3.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4.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5.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6.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7.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8.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1.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2.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4.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5.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6.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8.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9.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1.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2.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3.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6.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7.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8.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9.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1.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2.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4.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6.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8.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9.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2.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3.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4.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5.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7.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8.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1.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2.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3.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4.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5.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6.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notesSlide" Target="../notesSlides/notesSlide1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notesSlide" Target="../notesSlides/notesSlide1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8.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notesSlide" Target="../notesSlides/notesSlide1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9.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notesSlide" Target="../notesSlides/notesSlide1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notesSlide" Target="../notesSlides/notesSlide1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notesSlide" Target="../notesSlides/notesSlide1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2.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notesSlide" Target="../notesSlides/notesSlide1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3.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notesSlide" Target="../notesSlides/notesSlide1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4.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notesSlide" Target="../notesSlides/notesSlide1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notesSlide" Target="../notesSlides/notesSlide1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6.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notesSlide" Target="../notesSlides/notesSlide1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7.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notesSlide" Target="../notesSlides/notesSlide1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notesSlide" Target="../notesSlides/notesSlide1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9.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notesSlide" Target="../notesSlides/notesSlide1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notesSlide" Target="../notesSlides/notesSlide1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1.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notesSlide" Target="../notesSlides/notesSlide1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2.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notesSlide" Target="../notesSlides/notesSlide1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notesSlide" Target="../notesSlides/notesSlide1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4.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notesSlide" Target="../notesSlides/notesSlide1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5.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notesSlide" Target="../notesSlides/notesSlide1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6.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notesSlide" Target="../notesSlides/notesSlide1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7.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notesSlide" Target="../notesSlides/notesSlide1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8.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notesSlide" Target="../notesSlides/notesSlide1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notesSlide" Target="../notesSlides/notesSlide2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notesSlide" Target="../notesSlides/notesSlide2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notesSlide" Target="../notesSlides/notesSlide2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2.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notesSlide" Target="../notesSlides/notesSlide2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3.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notesSlide" Target="../notesSlides/notesSlide2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4.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notesSlide" Target="../notesSlides/notesSlide2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notesSlide" Target="../notesSlides/notesSlide2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6.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notesSlide" Target="../notesSlides/notesSlide2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7.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notesSlide" Target="../notesSlides/notesSlide2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8.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notesSlide" Target="../notesSlides/notesSlide2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notesSlide" Target="../notesSlides/notesSlide2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notesSlide" Target="../notesSlides/notesSlide2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1.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notesSlide" Target="../notesSlides/notesSlide2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2.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notesSlide" Target="../notesSlides/notesSlide2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3.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notesSlide" Target="../notesSlides/notesSlide2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4.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notesSlide" Target="../notesSlides/notesSlide2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5.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notesSlide" Target="../notesSlides/notesSlide2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6.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notesSlide" Target="../notesSlides/notesSlide2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notesSlide" Target="../notesSlides/notesSlide2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8.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notesSlide" Target="../notesSlides/notesSlide2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9.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notesSlide" Target="../notesSlides/notesSlide2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notesSlide" Target="../notesSlides/notesSlide2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notesSlide" Target="../notesSlides/notesSlide2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2.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notesSlide" Target="../notesSlides/notesSlide2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3.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notesSlide" Target="../notesSlides/notesSlide2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4.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notesSlide" Target="../notesSlides/notesSlide2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notesSlide" Target="../notesSlides/notesSlide2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6.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notesSlide" Target="../notesSlides/notesSlide2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7.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notesSlide" Target="../notesSlides/notesSlide2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8.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notesSlide" Target="../notesSlides/notesSlide2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notesSlide" Target="../notesSlides/notesSlide2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notesSlide" Target="../notesSlides/notesSlide2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1.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notesSlide" Target="../notesSlides/notesSlide2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notesSlide" Target="../notesSlides/notesSlide2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notesSlide" Target="../notesSlides/notesSlide2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4.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notesSlide" Target="../notesSlides/notesSlide2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5.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notesSlide" Target="../notesSlides/notesSlide2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6.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notesSlide" Target="../notesSlides/notesSlide2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7.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notesSlide" Target="../notesSlides/notesSlide2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8.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notesSlide" Target="../notesSlides/notesSlide2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9.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notesSlide" Target="../notesSlides/notesSlide2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notesSlide" Target="../notesSlides/notesSlide2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notesSlide" Target="../notesSlides/notesSlide2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2.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notesSlide" Target="../notesSlides/notesSlide2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notesSlide" Target="../notesSlides/notesSlide2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4.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notesSlide" Target="../notesSlides/notesSlide2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5.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notesSlide" Target="../notesSlides/notesSlide2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6.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notesSlide" Target="../notesSlides/notesSlide2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7.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notesSlide" Target="../notesSlides/notesSlide2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8.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notesSlide" Target="../notesSlides/notesSlide2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notesSlide" Target="../notesSlides/notesSlide2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notesSlide" Target="../notesSlides/notesSlide2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1.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notesSlide" Target="../notesSlides/notesSlide2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2.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notesSlide" Target="../notesSlides/notesSlide2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notesSlide" Target="../notesSlides/notesSlide2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notesSlide" Target="../notesSlides/notesSlide2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5.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notesSlide" Target="../notesSlides/notesSlide2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6.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notesSlide" Target="../notesSlides/notesSlide2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notesSlide" Target="../notesSlides/notesSlide2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8.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notesSlide" Target="../notesSlides/notesSlide2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9.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notesSlide" Target="../notesSlides/notesSlide2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notesSlide" Target="../notesSlides/notesSlide2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1.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notesSlide" Target="../notesSlides/notesSlide2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2.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notesSlide" Target="../notesSlides/notesSlide2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3.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notesSlide" Target="../notesSlides/notesSlide2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4.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notesSlide" Target="../notesSlides/notesSlide2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notesSlide" Target="../notesSlides/notesSlide2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6.xml"/></Relationships>
</file>

<file path=ppt/slides/_rels/slide267.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7.xml"/><Relationship Id="rId3" Type="http://schemas.openxmlformats.org/officeDocument/2006/relationships/notesSlide" Target="../notesSlides/notesSlide2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7.xml"/></Relationships>
</file>

<file path=ppt/slides/_rels/slide268.xml.rels><?xml version='1.0' encoding='UTF-8' standalone='yes'?>
<Relationships xmlns="http://schemas.openxmlformats.org/package/2006/relationships"><Relationship Id="rId1" Type="http://schemas.openxmlformats.org/officeDocument/2006/relationships/tags" Target="../tags/tag295.xml"/><Relationship Id="rId2" Type="http://schemas.openxmlformats.org/officeDocument/2006/relationships/slideLayout" Target="../slideLayouts/slideLayout7.xml"/><Relationship Id="rId3" Type="http://schemas.openxmlformats.org/officeDocument/2006/relationships/notesSlide" Target="../notesSlides/notesSlide2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8.xml"/></Relationships>
</file>

<file path=ppt/slides/_rels/slide269.xml.rels><?xml version='1.0' encoding='UTF-8' standalone='yes'?>
<Relationships xmlns="http://schemas.openxmlformats.org/package/2006/relationships"><Relationship Id="rId1" Type="http://schemas.openxmlformats.org/officeDocument/2006/relationships/tags" Target="../tags/tag296.xml"/><Relationship Id="rId2" Type="http://schemas.openxmlformats.org/officeDocument/2006/relationships/slideLayout" Target="../slideLayouts/slideLayout7.xml"/><Relationship Id="rId3" Type="http://schemas.openxmlformats.org/officeDocument/2006/relationships/notesSlide" Target="../notesSlides/notesSlide2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9.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xml"/></Relationships>
</file>

<file path=ppt/slides/_rels/slide270.xml.rels><?xml version='1.0' encoding='UTF-8' standalone='yes'?>
<Relationships xmlns="http://schemas.openxmlformats.org/package/2006/relationships"><Relationship Id="rId1" Type="http://schemas.openxmlformats.org/officeDocument/2006/relationships/tags" Target="../tags/tag297.xml"/><Relationship Id="rId2" Type="http://schemas.openxmlformats.org/officeDocument/2006/relationships/slideLayout" Target="../slideLayouts/slideLayout7.xml"/><Relationship Id="rId3" Type="http://schemas.openxmlformats.org/officeDocument/2006/relationships/notesSlide" Target="../notesSlides/notesSlide2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0.xml"/></Relationships>
</file>

<file path=ppt/slides/_rels/slide271.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7.xml"/><Relationship Id="rId3" Type="http://schemas.openxmlformats.org/officeDocument/2006/relationships/notesSlide" Target="../notesSlides/notesSlide2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1.xml"/></Relationships>
</file>

<file path=ppt/slides/_rels/slide272.xml.rels><?xml version='1.0' encoding='UTF-8' standalone='yes'?>
<Relationships xmlns="http://schemas.openxmlformats.org/package/2006/relationships"><Relationship Id="rId1" Type="http://schemas.openxmlformats.org/officeDocument/2006/relationships/tags" Target="../tags/tag299.xml"/><Relationship Id="rId2" Type="http://schemas.openxmlformats.org/officeDocument/2006/relationships/slideLayout" Target="../slideLayouts/slideLayout7.xml"/><Relationship Id="rId3" Type="http://schemas.openxmlformats.org/officeDocument/2006/relationships/notesSlide" Target="../notesSlides/notesSlide2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2.xml"/></Relationships>
</file>

<file path=ppt/slides/_rels/slide273.xml.rels><?xml version='1.0' encoding='UTF-8' standalone='yes'?>
<Relationships xmlns="http://schemas.openxmlformats.org/package/2006/relationships"><Relationship Id="rId1" Type="http://schemas.openxmlformats.org/officeDocument/2006/relationships/tags" Target="../tags/tag300.xml"/><Relationship Id="rId2" Type="http://schemas.openxmlformats.org/officeDocument/2006/relationships/slideLayout" Target="../slideLayouts/slideLayout7.xml"/><Relationship Id="rId3" Type="http://schemas.openxmlformats.org/officeDocument/2006/relationships/notesSlide" Target="../notesSlides/notesSlide2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s>
</file>

<file path=ppt/slides/_rels/slide274.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7.xml"/><Relationship Id="rId3" Type="http://schemas.openxmlformats.org/officeDocument/2006/relationships/notesSlide" Target="../notesSlides/notesSlide2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4.xml"/></Relationships>
</file>

<file path=ppt/slides/_rels/slide27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7.xml"/><Relationship Id="rId3" Type="http://schemas.openxmlformats.org/officeDocument/2006/relationships/notesSlide" Target="../notesSlides/notesSlide2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5.xml"/></Relationships>
</file>

<file path=ppt/slides/_rels/slide276.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7.xml"/><Relationship Id="rId3" Type="http://schemas.openxmlformats.org/officeDocument/2006/relationships/notesSlide" Target="../notesSlides/notesSlide2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s>
</file>

<file path=ppt/slides/_rels/slide277.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7.xml"/><Relationship Id="rId3" Type="http://schemas.openxmlformats.org/officeDocument/2006/relationships/notesSlide" Target="../notesSlides/notesSlide2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s>
</file>

<file path=ppt/slides/_rels/slide278.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slideLayout" Target="../slideLayouts/slideLayout7.xml"/><Relationship Id="rId3" Type="http://schemas.openxmlformats.org/officeDocument/2006/relationships/notesSlide" Target="../notesSlides/notesSlide2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8.xml"/></Relationships>
</file>

<file path=ppt/slides/_rels/slide279.xml.rels><?xml version='1.0' encoding='UTF-8' standalone='yes'?>
<Relationships xmlns="http://schemas.openxmlformats.org/package/2006/relationships"><Relationship Id="rId1" Type="http://schemas.openxmlformats.org/officeDocument/2006/relationships/tags" Target="../tags/tag306.xml"/><Relationship Id="rId2" Type="http://schemas.openxmlformats.org/officeDocument/2006/relationships/slideLayout" Target="../slideLayouts/slideLayout7.xml"/><Relationship Id="rId3" Type="http://schemas.openxmlformats.org/officeDocument/2006/relationships/notesSlide" Target="../notesSlides/notesSlide2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9.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xml"/></Relationships>
</file>

<file path=ppt/slides/_rels/slide280.xml.rels><?xml version='1.0' encoding='UTF-8' standalone='yes'?>
<Relationships xmlns="http://schemas.openxmlformats.org/package/2006/relationships"><Relationship Id="rId1" Type="http://schemas.openxmlformats.org/officeDocument/2006/relationships/tags" Target="../tags/tag307.xml"/><Relationship Id="rId2" Type="http://schemas.openxmlformats.org/officeDocument/2006/relationships/slideLayout" Target="../slideLayouts/slideLayout7.xml"/><Relationship Id="rId3" Type="http://schemas.openxmlformats.org/officeDocument/2006/relationships/notesSlide" Target="../notesSlides/notesSlide2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0.xml"/></Relationships>
</file>

<file path=ppt/slides/_rels/slide281.xml.rels><?xml version='1.0' encoding='UTF-8' standalone='yes'?>
<Relationships xmlns="http://schemas.openxmlformats.org/package/2006/relationships"><Relationship Id="rId1" Type="http://schemas.openxmlformats.org/officeDocument/2006/relationships/tags" Target="../tags/tag308.xml"/><Relationship Id="rId2" Type="http://schemas.openxmlformats.org/officeDocument/2006/relationships/slideLayout" Target="../slideLayouts/slideLayout7.xml"/><Relationship Id="rId3" Type="http://schemas.openxmlformats.org/officeDocument/2006/relationships/notesSlide" Target="../notesSlides/notesSlide2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s>
</file>

<file path=ppt/slides/_rels/slide282.xml.rels><?xml version='1.0' encoding='UTF-8' standalone='yes'?>
<Relationships xmlns="http://schemas.openxmlformats.org/package/2006/relationships"><Relationship Id="rId1" Type="http://schemas.openxmlformats.org/officeDocument/2006/relationships/tags" Target="../tags/tag309.xml"/><Relationship Id="rId2" Type="http://schemas.openxmlformats.org/officeDocument/2006/relationships/slideLayout" Target="../slideLayouts/slideLayout7.xml"/><Relationship Id="rId3" Type="http://schemas.openxmlformats.org/officeDocument/2006/relationships/notesSlide" Target="../notesSlides/notesSlide2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2.xml"/></Relationships>
</file>

<file path=ppt/slides/_rels/slide283.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slideLayout" Target="../slideLayouts/slideLayout7.xml"/><Relationship Id="rId3" Type="http://schemas.openxmlformats.org/officeDocument/2006/relationships/notesSlide" Target="../notesSlides/notesSlide2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3.xml"/></Relationships>
</file>

<file path=ppt/slides/_rels/slide284.xml.rels><?xml version='1.0' encoding='UTF-8' standalone='yes'?>
<Relationships xmlns="http://schemas.openxmlformats.org/package/2006/relationships"><Relationship Id="rId1" Type="http://schemas.openxmlformats.org/officeDocument/2006/relationships/tags" Target="../tags/tag311.xml"/><Relationship Id="rId2" Type="http://schemas.openxmlformats.org/officeDocument/2006/relationships/slideLayout" Target="../slideLayouts/slideLayout7.xml"/><Relationship Id="rId3" Type="http://schemas.openxmlformats.org/officeDocument/2006/relationships/notesSlide" Target="../notesSlides/notesSlide2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4.xml"/></Relationships>
</file>

<file path=ppt/slides/_rels/slide285.xml.rels><?xml version='1.0' encoding='UTF-8' standalone='yes'?>
<Relationships xmlns="http://schemas.openxmlformats.org/package/2006/relationships"><Relationship Id="rId1" Type="http://schemas.openxmlformats.org/officeDocument/2006/relationships/tags" Target="../tags/tag312.xml"/><Relationship Id="rId2" Type="http://schemas.openxmlformats.org/officeDocument/2006/relationships/slideLayout" Target="../slideLayouts/slideLayout7.xml"/><Relationship Id="rId3" Type="http://schemas.openxmlformats.org/officeDocument/2006/relationships/notesSlide" Target="../notesSlides/notesSlide2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5.xml"/></Relationships>
</file>

<file path=ppt/slides/_rels/slide286.xml.rels><?xml version='1.0' encoding='UTF-8' standalone='yes'?>
<Relationships xmlns="http://schemas.openxmlformats.org/package/2006/relationships"><Relationship Id="rId1" Type="http://schemas.openxmlformats.org/officeDocument/2006/relationships/tags" Target="../tags/tag313.xml"/><Relationship Id="rId2" Type="http://schemas.openxmlformats.org/officeDocument/2006/relationships/slideLayout" Target="../slideLayouts/slideLayout7.xml"/><Relationship Id="rId3" Type="http://schemas.openxmlformats.org/officeDocument/2006/relationships/notesSlide" Target="../notesSlides/notesSlide2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6.xml"/></Relationships>
</file>

<file path=ppt/slides/_rels/slide287.xml.rels><?xml version='1.0' encoding='UTF-8' standalone='yes'?>
<Relationships xmlns="http://schemas.openxmlformats.org/package/2006/relationships"><Relationship Id="rId1" Type="http://schemas.openxmlformats.org/officeDocument/2006/relationships/tags" Target="../tags/tag314.xml"/><Relationship Id="rId2" Type="http://schemas.openxmlformats.org/officeDocument/2006/relationships/slideLayout" Target="../slideLayouts/slideLayout7.xml"/><Relationship Id="rId3" Type="http://schemas.openxmlformats.org/officeDocument/2006/relationships/notesSlide" Target="../notesSlides/notesSlide2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s>
</file>

<file path=ppt/slides/_rels/slide288.xml.rels><?xml version='1.0' encoding='UTF-8' standalone='yes'?>
<Relationships xmlns="http://schemas.openxmlformats.org/package/2006/relationships"><Relationship Id="rId1" Type="http://schemas.openxmlformats.org/officeDocument/2006/relationships/tags" Target="../tags/tag315.xml"/><Relationship Id="rId2" Type="http://schemas.openxmlformats.org/officeDocument/2006/relationships/slideLayout" Target="../slideLayouts/slideLayout7.xml"/><Relationship Id="rId3" Type="http://schemas.openxmlformats.org/officeDocument/2006/relationships/notesSlide" Target="../notesSlides/notesSlide2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8.xml"/></Relationships>
</file>

<file path=ppt/slides/_rels/slide289.xml.rels><?xml version='1.0' encoding='UTF-8' standalone='yes'?>
<Relationships xmlns="http://schemas.openxmlformats.org/package/2006/relationships"><Relationship Id="rId1" Type="http://schemas.openxmlformats.org/officeDocument/2006/relationships/tags" Target="../tags/tag316.xml"/><Relationship Id="rId2" Type="http://schemas.openxmlformats.org/officeDocument/2006/relationships/slideLayout" Target="../slideLayouts/slideLayout7.xml"/><Relationship Id="rId3" Type="http://schemas.openxmlformats.org/officeDocument/2006/relationships/notesSlide" Target="../notesSlides/notesSlide2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xml"/></Relationships>
</file>

<file path=ppt/slides/_rels/slide290.xml.rels><?xml version='1.0' encoding='UTF-8' standalone='yes'?>
<Relationships xmlns="http://schemas.openxmlformats.org/package/2006/relationships"><Relationship Id="rId1" Type="http://schemas.openxmlformats.org/officeDocument/2006/relationships/tags" Target="../tags/tag317.xml"/><Relationship Id="rId2" Type="http://schemas.openxmlformats.org/officeDocument/2006/relationships/slideLayout" Target="../slideLayouts/slideLayout7.xml"/><Relationship Id="rId3" Type="http://schemas.openxmlformats.org/officeDocument/2006/relationships/notesSlide" Target="../notesSlides/notesSlide2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0.xml"/></Relationships>
</file>

<file path=ppt/slides/_rels/slide29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slideLayout" Target="../slideLayouts/slideLayout7.xml"/><Relationship Id="rId3" Type="http://schemas.openxmlformats.org/officeDocument/2006/relationships/notesSlide" Target="../notesSlides/notesSlide2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1.xml"/></Relationships>
</file>

<file path=ppt/slides/_rels/slide292.xml.rels><?xml version='1.0' encoding='UTF-8' standalone='yes'?>
<Relationships xmlns="http://schemas.openxmlformats.org/package/2006/relationships"><Relationship Id="rId1" Type="http://schemas.openxmlformats.org/officeDocument/2006/relationships/tags" Target="../tags/tag319.xml"/><Relationship Id="rId2" Type="http://schemas.openxmlformats.org/officeDocument/2006/relationships/slideLayout" Target="../slideLayouts/slideLayout7.xml"/><Relationship Id="rId3" Type="http://schemas.openxmlformats.org/officeDocument/2006/relationships/notesSlide" Target="../notesSlides/notesSlide2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2.xml"/></Relationships>
</file>

<file path=ppt/slides/_rels/slide293.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slideLayout" Target="../slideLayouts/slideLayout7.xml"/><Relationship Id="rId3" Type="http://schemas.openxmlformats.org/officeDocument/2006/relationships/notesSlide" Target="../notesSlides/notesSlide2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3.xml"/></Relationships>
</file>

<file path=ppt/slides/_rels/slide294.xml.rels><?xml version='1.0' encoding='UTF-8' standalone='yes'?>
<Relationships xmlns="http://schemas.openxmlformats.org/package/2006/relationships"><Relationship Id="rId1" Type="http://schemas.openxmlformats.org/officeDocument/2006/relationships/tags" Target="../tags/tag321.xml"/><Relationship Id="rId2" Type="http://schemas.openxmlformats.org/officeDocument/2006/relationships/slideLayout" Target="../slideLayouts/slideLayout7.xml"/><Relationship Id="rId3" Type="http://schemas.openxmlformats.org/officeDocument/2006/relationships/notesSlide" Target="../notesSlides/notesSlide2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4.xml"/></Relationships>
</file>

<file path=ppt/slides/_rels/slide295.xml.rels><?xml version='1.0' encoding='UTF-8' standalone='yes'?>
<Relationships xmlns="http://schemas.openxmlformats.org/package/2006/relationships"><Relationship Id="rId1" Type="http://schemas.openxmlformats.org/officeDocument/2006/relationships/tags" Target="../tags/tag322.xml"/><Relationship Id="rId2" Type="http://schemas.openxmlformats.org/officeDocument/2006/relationships/slideLayout" Target="../slideLayouts/slideLayout7.xml"/><Relationship Id="rId3" Type="http://schemas.openxmlformats.org/officeDocument/2006/relationships/notesSlide" Target="../notesSlides/notesSlide2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5.xml"/></Relationships>
</file>

<file path=ppt/slides/_rels/slide296.xml.rels><?xml version='1.0' encoding='UTF-8' standalone='yes'?>
<Relationships xmlns="http://schemas.openxmlformats.org/package/2006/relationships"><Relationship Id="rId1" Type="http://schemas.openxmlformats.org/officeDocument/2006/relationships/tags" Target="../tags/tag323.xml"/><Relationship Id="rId2" Type="http://schemas.openxmlformats.org/officeDocument/2006/relationships/slideLayout" Target="../slideLayouts/slideLayout7.xml"/><Relationship Id="rId3" Type="http://schemas.openxmlformats.org/officeDocument/2006/relationships/notesSlide" Target="../notesSlides/notesSlide2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6.xml"/></Relationships>
</file>

<file path=ppt/slides/_rels/slide297.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slideLayout" Target="../slideLayouts/slideLayout7.xml"/><Relationship Id="rId3" Type="http://schemas.openxmlformats.org/officeDocument/2006/relationships/notesSlide" Target="../notesSlides/notesSlide2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s>
</file>

<file path=ppt/slides/_rels/slide298.xml.rels><?xml version='1.0' encoding='UTF-8' standalone='yes'?>
<Relationships xmlns="http://schemas.openxmlformats.org/package/2006/relationships"><Relationship Id="rId1" Type="http://schemas.openxmlformats.org/officeDocument/2006/relationships/tags" Target="../tags/tag325.xml"/><Relationship Id="rId2" Type="http://schemas.openxmlformats.org/officeDocument/2006/relationships/slideLayout" Target="../slideLayouts/slideLayout7.xml"/><Relationship Id="rId3" Type="http://schemas.openxmlformats.org/officeDocument/2006/relationships/notesSlide" Target="../notesSlides/notesSlide2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s>
</file>

<file path=ppt/slides/_rels/slide299.xml.rels><?xml version='1.0' encoding='UTF-8' standalone='yes'?>
<Relationships xmlns="http://schemas.openxmlformats.org/package/2006/relationships"><Relationship Id="rId1" Type="http://schemas.openxmlformats.org/officeDocument/2006/relationships/tags" Target="../tags/tag326.xml"/><Relationship Id="rId2" Type="http://schemas.openxmlformats.org/officeDocument/2006/relationships/slideLayout" Target="../slideLayouts/slideLayout7.xml"/><Relationship Id="rId3" Type="http://schemas.openxmlformats.org/officeDocument/2006/relationships/notesSlide" Target="../notesSlides/notesSlide2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xml"/></Relationships>
</file>

<file path=ppt/slides/_rels/slide300.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slideLayout" Target="../slideLayouts/slideLayout7.xml"/><Relationship Id="rId3" Type="http://schemas.openxmlformats.org/officeDocument/2006/relationships/notesSlide" Target="../notesSlides/notesSlide3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0.xml"/></Relationships>
</file>

<file path=ppt/slides/_rels/slide301.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slideLayout" Target="../slideLayouts/slideLayout7.xml"/><Relationship Id="rId3" Type="http://schemas.openxmlformats.org/officeDocument/2006/relationships/notesSlide" Target="../notesSlides/notesSlide3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s>
</file>

<file path=ppt/slides/_rels/slide302.xml.rels><?xml version='1.0' encoding='UTF-8' standalone='yes'?>
<Relationships xmlns="http://schemas.openxmlformats.org/package/2006/relationships"><Relationship Id="rId1" Type="http://schemas.openxmlformats.org/officeDocument/2006/relationships/tags" Target="../tags/tag329.xml"/><Relationship Id="rId2" Type="http://schemas.openxmlformats.org/officeDocument/2006/relationships/slideLayout" Target="../slideLayouts/slideLayout7.xml"/><Relationship Id="rId3" Type="http://schemas.openxmlformats.org/officeDocument/2006/relationships/notesSlide" Target="../notesSlides/notesSlide3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2.xml"/></Relationships>
</file>

<file path=ppt/slides/_rels/slide303.xml.rels><?xml version='1.0' encoding='UTF-8' standalone='yes'?>
<Relationships xmlns="http://schemas.openxmlformats.org/package/2006/relationships"><Relationship Id="rId1" Type="http://schemas.openxmlformats.org/officeDocument/2006/relationships/tags" Target="../tags/tag330.xml"/><Relationship Id="rId2" Type="http://schemas.openxmlformats.org/officeDocument/2006/relationships/slideLayout" Target="../slideLayouts/slideLayout7.xml"/><Relationship Id="rId3" Type="http://schemas.openxmlformats.org/officeDocument/2006/relationships/notesSlide" Target="../notesSlides/notesSlide3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3.xml"/></Relationships>
</file>

<file path=ppt/slides/_rels/slide304.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slideLayout" Target="../slideLayouts/slideLayout7.xml"/><Relationship Id="rId3" Type="http://schemas.openxmlformats.org/officeDocument/2006/relationships/notesSlide" Target="../notesSlides/notesSlide3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4.xml"/></Relationships>
</file>

<file path=ppt/slides/_rels/slide305.xml.rels><?xml version='1.0' encoding='UTF-8' standalone='yes'?>
<Relationships xmlns="http://schemas.openxmlformats.org/package/2006/relationships"><Relationship Id="rId1" Type="http://schemas.openxmlformats.org/officeDocument/2006/relationships/tags" Target="../tags/tag332.xml"/><Relationship Id="rId2" Type="http://schemas.openxmlformats.org/officeDocument/2006/relationships/slideLayout" Target="../slideLayouts/slideLayout7.xml"/><Relationship Id="rId3" Type="http://schemas.openxmlformats.org/officeDocument/2006/relationships/notesSlide" Target="../notesSlides/notesSlide3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s>
</file>

<file path=ppt/slides/_rels/slide306.xml.rels><?xml version='1.0' encoding='UTF-8' standalone='yes'?>
<Relationships xmlns="http://schemas.openxmlformats.org/package/2006/relationships"><Relationship Id="rId1" Type="http://schemas.openxmlformats.org/officeDocument/2006/relationships/tags" Target="../tags/tag333.xml"/><Relationship Id="rId2" Type="http://schemas.openxmlformats.org/officeDocument/2006/relationships/slideLayout" Target="../slideLayouts/slideLayout7.xml"/><Relationship Id="rId3" Type="http://schemas.openxmlformats.org/officeDocument/2006/relationships/notesSlide" Target="../notesSlides/notesSlide3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6.xml"/></Relationships>
</file>

<file path=ppt/slides/_rels/slide307.xml.rels><?xml version='1.0' encoding='UTF-8' standalone='yes'?>
<Relationships xmlns="http://schemas.openxmlformats.org/package/2006/relationships"><Relationship Id="rId1" Type="http://schemas.openxmlformats.org/officeDocument/2006/relationships/tags" Target="../tags/tag334.xml"/><Relationship Id="rId2" Type="http://schemas.openxmlformats.org/officeDocument/2006/relationships/slideLayout" Target="../slideLayouts/slideLayout7.xml"/><Relationship Id="rId3" Type="http://schemas.openxmlformats.org/officeDocument/2006/relationships/notesSlide" Target="../notesSlides/notesSlide3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7.xml"/></Relationships>
</file>

<file path=ppt/slides/_rels/slide308.xml.rels><?xml version='1.0' encoding='UTF-8' standalone='yes'?>
<Relationships xmlns="http://schemas.openxmlformats.org/package/2006/relationships"><Relationship Id="rId1" Type="http://schemas.openxmlformats.org/officeDocument/2006/relationships/tags" Target="../tags/tag335.xml"/><Relationship Id="rId2" Type="http://schemas.openxmlformats.org/officeDocument/2006/relationships/slideLayout" Target="../slideLayouts/slideLayout7.xml"/><Relationship Id="rId3" Type="http://schemas.openxmlformats.org/officeDocument/2006/relationships/notesSlide" Target="../notesSlides/notesSlide3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8.xml"/></Relationships>
</file>

<file path=ppt/slides/_rels/slide309.xml.rels><?xml version='1.0' encoding='UTF-8' standalone='yes'?>
<Relationships xmlns="http://schemas.openxmlformats.org/package/2006/relationships"><Relationship Id="rId1" Type="http://schemas.openxmlformats.org/officeDocument/2006/relationships/tags" Target="../tags/tag336.xml"/><Relationship Id="rId2" Type="http://schemas.openxmlformats.org/officeDocument/2006/relationships/slideLayout" Target="../slideLayouts/slideLayout7.xml"/><Relationship Id="rId3" Type="http://schemas.openxmlformats.org/officeDocument/2006/relationships/notesSlide" Target="../notesSlides/notesSlide3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xml"/></Relationships>
</file>

<file path=ppt/slides/_rels/slide310.xml.rels><?xml version='1.0' encoding='UTF-8' standalone='yes'?>
<Relationships xmlns="http://schemas.openxmlformats.org/package/2006/relationships"><Relationship Id="rId1" Type="http://schemas.openxmlformats.org/officeDocument/2006/relationships/tags" Target="../tags/tag337.xml"/><Relationship Id="rId2" Type="http://schemas.openxmlformats.org/officeDocument/2006/relationships/slideLayout" Target="../slideLayouts/slideLayout7.xml"/><Relationship Id="rId3" Type="http://schemas.openxmlformats.org/officeDocument/2006/relationships/notesSlide" Target="../notesSlides/notesSlide3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0.xml"/></Relationships>
</file>

<file path=ppt/slides/_rels/slide311.xml.rels><?xml version='1.0' encoding='UTF-8' standalone='yes'?>
<Relationships xmlns="http://schemas.openxmlformats.org/package/2006/relationships"><Relationship Id="rId1" Type="http://schemas.openxmlformats.org/officeDocument/2006/relationships/tags" Target="../tags/tag338.xml"/><Relationship Id="rId2" Type="http://schemas.openxmlformats.org/officeDocument/2006/relationships/slideLayout" Target="../slideLayouts/slideLayout7.xml"/><Relationship Id="rId3" Type="http://schemas.openxmlformats.org/officeDocument/2006/relationships/notesSlide" Target="../notesSlides/notesSlide3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1.xml"/></Relationships>
</file>

<file path=ppt/slides/_rels/slide312.xml.rels><?xml version='1.0' encoding='UTF-8' standalone='yes'?>
<Relationships xmlns="http://schemas.openxmlformats.org/package/2006/relationships"><Relationship Id="rId1" Type="http://schemas.openxmlformats.org/officeDocument/2006/relationships/tags" Target="../tags/tag339.xml"/><Relationship Id="rId2" Type="http://schemas.openxmlformats.org/officeDocument/2006/relationships/slideLayout" Target="../slideLayouts/slideLayout7.xml"/><Relationship Id="rId3" Type="http://schemas.openxmlformats.org/officeDocument/2006/relationships/notesSlide" Target="../notesSlides/notesSlide3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2.xml"/></Relationships>
</file>

<file path=ppt/slides/_rels/slide313.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7.xml"/><Relationship Id="rId3" Type="http://schemas.openxmlformats.org/officeDocument/2006/relationships/notesSlide" Target="../notesSlides/notesSlide3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s>
</file>

<file path=ppt/slides/_rels/slide314.xml.rels><?xml version='1.0' encoding='UTF-8' standalone='yes'?>
<Relationships xmlns="http://schemas.openxmlformats.org/package/2006/relationships"><Relationship Id="rId1" Type="http://schemas.openxmlformats.org/officeDocument/2006/relationships/tags" Target="../tags/tag341.xml"/><Relationship Id="rId2" Type="http://schemas.openxmlformats.org/officeDocument/2006/relationships/slideLayout" Target="../slideLayouts/slideLayout7.xml"/><Relationship Id="rId3" Type="http://schemas.openxmlformats.org/officeDocument/2006/relationships/notesSlide" Target="../notesSlides/notesSlide3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4.xml"/></Relationships>
</file>

<file path=ppt/slides/_rels/slide31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7.xml"/><Relationship Id="rId3" Type="http://schemas.openxmlformats.org/officeDocument/2006/relationships/notesSlide" Target="../notesSlides/notesSlide3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5.xml"/></Relationships>
</file>

<file path=ppt/slides/_rels/slide316.xml.rels><?xml version='1.0' encoding='UTF-8' standalone='yes'?>
<Relationships xmlns="http://schemas.openxmlformats.org/package/2006/relationships"><Relationship Id="rId1" Type="http://schemas.openxmlformats.org/officeDocument/2006/relationships/tags" Target="../tags/tag343.xml"/><Relationship Id="rId2" Type="http://schemas.openxmlformats.org/officeDocument/2006/relationships/slideLayout" Target="../slideLayouts/slideLayout7.xml"/><Relationship Id="rId3" Type="http://schemas.openxmlformats.org/officeDocument/2006/relationships/notesSlide" Target="../notesSlides/notesSlide3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6.xml"/></Relationships>
</file>

<file path=ppt/slides/_rels/slide317.xml.rels><?xml version='1.0' encoding='UTF-8' standalone='yes'?>
<Relationships xmlns="http://schemas.openxmlformats.org/package/2006/relationships"><Relationship Id="rId1" Type="http://schemas.openxmlformats.org/officeDocument/2006/relationships/tags" Target="../tags/tag344.xml"/><Relationship Id="rId2" Type="http://schemas.openxmlformats.org/officeDocument/2006/relationships/slideLayout" Target="../slideLayouts/slideLayout7.xml"/><Relationship Id="rId3" Type="http://schemas.openxmlformats.org/officeDocument/2006/relationships/notesSlide" Target="../notesSlides/notesSlide3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7.xml"/></Relationships>
</file>

<file path=ppt/slides/_rels/slide318.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7.xml"/><Relationship Id="rId3" Type="http://schemas.openxmlformats.org/officeDocument/2006/relationships/notesSlide" Target="../notesSlides/notesSlide3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8.xml"/></Relationships>
</file>

<file path=ppt/slides/_rels/slide319.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7.xml"/><Relationship Id="rId3" Type="http://schemas.openxmlformats.org/officeDocument/2006/relationships/notesSlide" Target="../notesSlides/notesSlide3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9.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xml"/></Relationships>
</file>

<file path=ppt/slides/_rels/slide320.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slideLayout" Target="../slideLayouts/slideLayout7.xml"/><Relationship Id="rId3" Type="http://schemas.openxmlformats.org/officeDocument/2006/relationships/notesSlide" Target="../notesSlides/notesSlide3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s>
</file>

<file path=ppt/slides/_rels/slide321.xml.rels><?xml version='1.0' encoding='UTF-8' standalone='yes'?>
<Relationships xmlns="http://schemas.openxmlformats.org/package/2006/relationships"><Relationship Id="rId1" Type="http://schemas.openxmlformats.org/officeDocument/2006/relationships/tags" Target="../tags/tag348.xml"/><Relationship Id="rId2" Type="http://schemas.openxmlformats.org/officeDocument/2006/relationships/slideLayout" Target="../slideLayouts/slideLayout7.xml"/><Relationship Id="rId3" Type="http://schemas.openxmlformats.org/officeDocument/2006/relationships/notesSlide" Target="../notesSlides/notesSlide3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s>
</file>

<file path=ppt/slides/_rels/slide322.xml.rels><?xml version='1.0' encoding='UTF-8' standalone='yes'?>
<Relationships xmlns="http://schemas.openxmlformats.org/package/2006/relationships"><Relationship Id="rId1" Type="http://schemas.openxmlformats.org/officeDocument/2006/relationships/tags" Target="../tags/tag349.xml"/><Relationship Id="rId2" Type="http://schemas.openxmlformats.org/officeDocument/2006/relationships/slideLayout" Target="../slideLayouts/slideLayout7.xml"/><Relationship Id="rId3" Type="http://schemas.openxmlformats.org/officeDocument/2006/relationships/notesSlide" Target="../notesSlides/notesSlide3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2.xml"/></Relationships>
</file>

<file path=ppt/slides/_rels/slide323.xml.rels><?xml version='1.0' encoding='UTF-8' standalone='yes'?>
<Relationships xmlns="http://schemas.openxmlformats.org/package/2006/relationships"><Relationship Id="rId1" Type="http://schemas.openxmlformats.org/officeDocument/2006/relationships/tags" Target="../tags/tag350.xml"/><Relationship Id="rId2" Type="http://schemas.openxmlformats.org/officeDocument/2006/relationships/slideLayout" Target="../slideLayouts/slideLayout7.xml"/><Relationship Id="rId3" Type="http://schemas.openxmlformats.org/officeDocument/2006/relationships/notesSlide" Target="../notesSlides/notesSlide3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3.xml"/></Relationships>
</file>

<file path=ppt/slides/_rels/slide324.xml.rels><?xml version='1.0' encoding='UTF-8' standalone='yes'?>
<Relationships xmlns="http://schemas.openxmlformats.org/package/2006/relationships"><Relationship Id="rId1" Type="http://schemas.openxmlformats.org/officeDocument/2006/relationships/tags" Target="../tags/tag351.xml"/><Relationship Id="rId2" Type="http://schemas.openxmlformats.org/officeDocument/2006/relationships/slideLayout" Target="../slideLayouts/slideLayout7.xml"/><Relationship Id="rId3" Type="http://schemas.openxmlformats.org/officeDocument/2006/relationships/notesSlide" Target="../notesSlides/notesSlide3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4.xml"/></Relationships>
</file>

<file path=ppt/slides/_rels/slide325.xml.rels><?xml version='1.0' encoding='UTF-8' standalone='yes'?>
<Relationships xmlns="http://schemas.openxmlformats.org/package/2006/relationships"><Relationship Id="rId1" Type="http://schemas.openxmlformats.org/officeDocument/2006/relationships/tags" Target="../tags/tag352.xml"/><Relationship Id="rId2" Type="http://schemas.openxmlformats.org/officeDocument/2006/relationships/slideLayout" Target="../slideLayouts/slideLayout7.xml"/><Relationship Id="rId3" Type="http://schemas.openxmlformats.org/officeDocument/2006/relationships/notesSlide" Target="../notesSlides/notesSlide3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s>
</file>

<file path=ppt/slides/_rels/slide326.xml.rels><?xml version='1.0' encoding='UTF-8' standalone='yes'?>
<Relationships xmlns="http://schemas.openxmlformats.org/package/2006/relationships"><Relationship Id="rId1" Type="http://schemas.openxmlformats.org/officeDocument/2006/relationships/tags" Target="../tags/tag353.xml"/><Relationship Id="rId2" Type="http://schemas.openxmlformats.org/officeDocument/2006/relationships/slideLayout" Target="../slideLayouts/slideLayout7.xml"/><Relationship Id="rId3" Type="http://schemas.openxmlformats.org/officeDocument/2006/relationships/notesSlide" Target="../notesSlides/notesSlide3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6.xml"/></Relationships>
</file>

<file path=ppt/slides/_rels/slide327.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7.xml"/><Relationship Id="rId3" Type="http://schemas.openxmlformats.org/officeDocument/2006/relationships/notesSlide" Target="../notesSlides/notesSlide3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7.xml"/></Relationships>
</file>

<file path=ppt/slides/_rels/slide328.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7.xml"/><Relationship Id="rId3" Type="http://schemas.openxmlformats.org/officeDocument/2006/relationships/notesSlide" Target="../notesSlides/notesSlide3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8.xml"/></Relationships>
</file>

<file path=ppt/slides/_rels/slide329.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slideLayout" Target="../slideLayouts/slideLayout7.xml"/><Relationship Id="rId3" Type="http://schemas.openxmlformats.org/officeDocument/2006/relationships/notesSlide" Target="../notesSlides/notesSlide3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s>
</file>

<file path=ppt/slides/_rels/slide330.xml.rels><?xml version='1.0' encoding='UTF-8' standalone='yes'?>
<Relationships xmlns="http://schemas.openxmlformats.org/package/2006/relationships"><Relationship Id="rId1" Type="http://schemas.openxmlformats.org/officeDocument/2006/relationships/tags" Target="../tags/tag357.xml"/><Relationship Id="rId2" Type="http://schemas.openxmlformats.org/officeDocument/2006/relationships/slideLayout" Target="../slideLayouts/slideLayout7.xml"/><Relationship Id="rId3" Type="http://schemas.openxmlformats.org/officeDocument/2006/relationships/notesSlide" Target="../notesSlides/notesSlide3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0.xml"/></Relationships>
</file>

<file path=ppt/slides/_rels/slide331.xml.rels><?xml version='1.0' encoding='UTF-8' standalone='yes'?>
<Relationships xmlns="http://schemas.openxmlformats.org/package/2006/relationships"><Relationship Id="rId1" Type="http://schemas.openxmlformats.org/officeDocument/2006/relationships/tags" Target="../tags/tag358.xml"/><Relationship Id="rId2" Type="http://schemas.openxmlformats.org/officeDocument/2006/relationships/slideLayout" Target="../slideLayouts/slideLayout7.xml"/><Relationship Id="rId3" Type="http://schemas.openxmlformats.org/officeDocument/2006/relationships/notesSlide" Target="../notesSlides/notesSlide3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s>
</file>

<file path=ppt/slides/_rels/slide332.xml.rels><?xml version='1.0' encoding='UTF-8' standalone='yes'?>
<Relationships xmlns="http://schemas.openxmlformats.org/package/2006/relationships"><Relationship Id="rId1" Type="http://schemas.openxmlformats.org/officeDocument/2006/relationships/tags" Target="../tags/tag359.xml"/><Relationship Id="rId2" Type="http://schemas.openxmlformats.org/officeDocument/2006/relationships/slideLayout" Target="../slideLayouts/slideLayout7.xml"/><Relationship Id="rId3" Type="http://schemas.openxmlformats.org/officeDocument/2006/relationships/notesSlide" Target="../notesSlides/notesSlide3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2.xml"/></Relationships>
</file>

<file path=ppt/slides/_rels/slide333.xml.rels><?xml version='1.0' encoding='UTF-8' standalone='yes'?>
<Relationships xmlns="http://schemas.openxmlformats.org/package/2006/relationships"><Relationship Id="rId1" Type="http://schemas.openxmlformats.org/officeDocument/2006/relationships/tags" Target="../tags/tag360.xml"/><Relationship Id="rId2" Type="http://schemas.openxmlformats.org/officeDocument/2006/relationships/slideLayout" Target="../slideLayouts/slideLayout7.xml"/><Relationship Id="rId3" Type="http://schemas.openxmlformats.org/officeDocument/2006/relationships/notesSlide" Target="../notesSlides/notesSlide3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3.xml"/></Relationships>
</file>

<file path=ppt/slides/_rels/slide334.xml.rels><?xml version='1.0' encoding='UTF-8' standalone='yes'?>
<Relationships xmlns="http://schemas.openxmlformats.org/package/2006/relationships"><Relationship Id="rId1" Type="http://schemas.openxmlformats.org/officeDocument/2006/relationships/tags" Target="../tags/tag361.xml"/><Relationship Id="rId2" Type="http://schemas.openxmlformats.org/officeDocument/2006/relationships/slideLayout" Target="../slideLayouts/slideLayout7.xml"/><Relationship Id="rId3" Type="http://schemas.openxmlformats.org/officeDocument/2006/relationships/notesSlide" Target="../notesSlides/notesSlide3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4.xml"/></Relationships>
</file>

<file path=ppt/slides/_rels/slide335.xml.rels><?xml version='1.0' encoding='UTF-8' standalone='yes'?>
<Relationships xmlns="http://schemas.openxmlformats.org/package/2006/relationships"><Relationship Id="rId1" Type="http://schemas.openxmlformats.org/officeDocument/2006/relationships/tags" Target="../tags/tag362.xml"/><Relationship Id="rId2" Type="http://schemas.openxmlformats.org/officeDocument/2006/relationships/slideLayout" Target="../slideLayouts/slideLayout7.xml"/><Relationship Id="rId3" Type="http://schemas.openxmlformats.org/officeDocument/2006/relationships/notesSlide" Target="../notesSlides/notesSlide3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5.xml"/></Relationships>
</file>

<file path=ppt/slides/_rels/slide336.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7.xml"/><Relationship Id="rId3" Type="http://schemas.openxmlformats.org/officeDocument/2006/relationships/notesSlide" Target="../notesSlides/notesSlide3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6.xml"/></Relationships>
</file>

<file path=ppt/slides/_rels/slide337.xml.rels><?xml version='1.0' encoding='UTF-8' standalone='yes'?>
<Relationships xmlns="http://schemas.openxmlformats.org/package/2006/relationships"><Relationship Id="rId1" Type="http://schemas.openxmlformats.org/officeDocument/2006/relationships/tags" Target="../tags/tag364.xml"/><Relationship Id="rId2" Type="http://schemas.openxmlformats.org/officeDocument/2006/relationships/slideLayout" Target="../slideLayouts/slideLayout7.xml"/><Relationship Id="rId3" Type="http://schemas.openxmlformats.org/officeDocument/2006/relationships/notesSlide" Target="../notesSlides/notesSlide3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s>
</file>

<file path=ppt/slides/_rels/slide338.xml.rels><?xml version='1.0' encoding='UTF-8' standalone='yes'?>
<Relationships xmlns="http://schemas.openxmlformats.org/package/2006/relationships"><Relationship Id="rId1" Type="http://schemas.openxmlformats.org/officeDocument/2006/relationships/tags" Target="../tags/tag365.xml"/><Relationship Id="rId2" Type="http://schemas.openxmlformats.org/officeDocument/2006/relationships/slideLayout" Target="../slideLayouts/slideLayout7.xml"/><Relationship Id="rId3" Type="http://schemas.openxmlformats.org/officeDocument/2006/relationships/notesSlide" Target="../notesSlides/notesSlide3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8.xml"/></Relationships>
</file>

<file path=ppt/slides/_rels/slide339.xml.rels><?xml version='1.0' encoding='UTF-8' standalone='yes'?>
<Relationships xmlns="http://schemas.openxmlformats.org/package/2006/relationships"><Relationship Id="rId1" Type="http://schemas.openxmlformats.org/officeDocument/2006/relationships/tags" Target="../tags/tag366.xml"/><Relationship Id="rId2" Type="http://schemas.openxmlformats.org/officeDocument/2006/relationships/slideLayout" Target="../slideLayouts/slideLayout7.xml"/><Relationship Id="rId3" Type="http://schemas.openxmlformats.org/officeDocument/2006/relationships/notesSlide" Target="../notesSlides/notesSlide3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9.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s>
</file>

<file path=ppt/slides/_rels/slide340.xml.rels><?xml version='1.0' encoding='UTF-8' standalone='yes'?>
<Relationships xmlns="http://schemas.openxmlformats.org/package/2006/relationships"><Relationship Id="rId1" Type="http://schemas.openxmlformats.org/officeDocument/2006/relationships/tags" Target="../tags/tag367.xml"/><Relationship Id="rId2" Type="http://schemas.openxmlformats.org/officeDocument/2006/relationships/slideLayout" Target="../slideLayouts/slideLayout7.xml"/><Relationship Id="rId3" Type="http://schemas.openxmlformats.org/officeDocument/2006/relationships/notesSlide" Target="../notesSlides/notesSlide3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0.xml"/></Relationships>
</file>

<file path=ppt/slides/_rels/slide341.xml.rels><?xml version='1.0' encoding='UTF-8' standalone='yes'?>
<Relationships xmlns="http://schemas.openxmlformats.org/package/2006/relationships"><Relationship Id="rId1" Type="http://schemas.openxmlformats.org/officeDocument/2006/relationships/tags" Target="../tags/tag368.xml"/><Relationship Id="rId2" Type="http://schemas.openxmlformats.org/officeDocument/2006/relationships/slideLayout" Target="../slideLayouts/slideLayout7.xml"/><Relationship Id="rId3" Type="http://schemas.openxmlformats.org/officeDocument/2006/relationships/notesSlide" Target="../notesSlides/notesSlide3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1.xml"/></Relationships>
</file>

<file path=ppt/slides/_rels/slide342.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7.xml"/><Relationship Id="rId3" Type="http://schemas.openxmlformats.org/officeDocument/2006/relationships/notesSlide" Target="../notesSlides/notesSlide3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s>
</file>

<file path=ppt/slides/_rels/slide343.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7.xml"/><Relationship Id="rId3" Type="http://schemas.openxmlformats.org/officeDocument/2006/relationships/notesSlide" Target="../notesSlides/notesSlide3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3.xml"/></Relationships>
</file>

<file path=ppt/slides/_rels/slide344.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7.xml"/><Relationship Id="rId3" Type="http://schemas.openxmlformats.org/officeDocument/2006/relationships/notesSlide" Target="../notesSlides/notesSlide3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4.xml"/></Relationships>
</file>

<file path=ppt/slides/_rels/slide345.xml.rels><?xml version='1.0' encoding='UTF-8' standalone='yes'?>
<Relationships xmlns="http://schemas.openxmlformats.org/package/2006/relationships"><Relationship Id="rId1" Type="http://schemas.openxmlformats.org/officeDocument/2006/relationships/tags" Target="../tags/tag372.xml"/><Relationship Id="rId2" Type="http://schemas.openxmlformats.org/officeDocument/2006/relationships/slideLayout" Target="../slideLayouts/slideLayout7.xml"/><Relationship Id="rId3" Type="http://schemas.openxmlformats.org/officeDocument/2006/relationships/notesSlide" Target="../notesSlides/notesSlide3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s>
</file>

<file path=ppt/slides/_rels/slide346.xml.rels><?xml version='1.0' encoding='UTF-8' standalone='yes'?>
<Relationships xmlns="http://schemas.openxmlformats.org/package/2006/relationships"><Relationship Id="rId1" Type="http://schemas.openxmlformats.org/officeDocument/2006/relationships/tags" Target="../tags/tag373.xml"/><Relationship Id="rId2" Type="http://schemas.openxmlformats.org/officeDocument/2006/relationships/slideLayout" Target="../slideLayouts/slideLayout7.xml"/><Relationship Id="rId3" Type="http://schemas.openxmlformats.org/officeDocument/2006/relationships/notesSlide" Target="../notesSlides/notesSlide3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6.xml"/></Relationships>
</file>

<file path=ppt/slides/_rels/slide347.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7.xml"/><Relationship Id="rId3" Type="http://schemas.openxmlformats.org/officeDocument/2006/relationships/notesSlide" Target="../notesSlides/notesSlide3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7.xml"/></Relationships>
</file>

<file path=ppt/slides/_rels/slide348.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7.xml"/><Relationship Id="rId3" Type="http://schemas.openxmlformats.org/officeDocument/2006/relationships/notesSlide" Target="../notesSlides/notesSlide3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8.xml"/></Relationships>
</file>

<file path=ppt/slides/_rels/slide349.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7.xml"/><Relationship Id="rId3" Type="http://schemas.openxmlformats.org/officeDocument/2006/relationships/notesSlide" Target="../notesSlides/notesSlide3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xml"/></Relationships>
</file>

<file path=ppt/slides/_rels/slide350.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7.xml"/><Relationship Id="rId3" Type="http://schemas.openxmlformats.org/officeDocument/2006/relationships/notesSlide" Target="../notesSlides/notesSlide3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0.xml"/></Relationships>
</file>

<file path=ppt/slides/_rels/slide351.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7.xml"/><Relationship Id="rId3" Type="http://schemas.openxmlformats.org/officeDocument/2006/relationships/notesSlide" Target="../notesSlides/notesSlide3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1.xml"/></Relationships>
</file>

<file path=ppt/slides/_rels/slide352.xml.rels><?xml version='1.0' encoding='UTF-8' standalone='yes'?>
<Relationships xmlns="http://schemas.openxmlformats.org/package/2006/relationships"><Relationship Id="rId1" Type="http://schemas.openxmlformats.org/officeDocument/2006/relationships/tags" Target="../tags/tag379.xml"/><Relationship Id="rId2" Type="http://schemas.openxmlformats.org/officeDocument/2006/relationships/slideLayout" Target="../slideLayouts/slideLayout7.xml"/><Relationship Id="rId3" Type="http://schemas.openxmlformats.org/officeDocument/2006/relationships/notesSlide" Target="../notesSlides/notesSlide3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2.xml"/></Relationships>
</file>

<file path=ppt/slides/_rels/slide353.xml.rels><?xml version='1.0' encoding='UTF-8' standalone='yes'?>
<Relationships xmlns="http://schemas.openxmlformats.org/package/2006/relationships"><Relationship Id="rId1" Type="http://schemas.openxmlformats.org/officeDocument/2006/relationships/tags" Target="../tags/tag380.xml"/><Relationship Id="rId2" Type="http://schemas.openxmlformats.org/officeDocument/2006/relationships/slideLayout" Target="../slideLayouts/slideLayout7.xml"/><Relationship Id="rId3" Type="http://schemas.openxmlformats.org/officeDocument/2006/relationships/notesSlide" Target="../notesSlides/notesSlide3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s>
</file>

<file path=ppt/slides/_rels/slide354.xml.rels><?xml version='1.0' encoding='UTF-8' standalone='yes'?>
<Relationships xmlns="http://schemas.openxmlformats.org/package/2006/relationships"><Relationship Id="rId1" Type="http://schemas.openxmlformats.org/officeDocument/2006/relationships/tags" Target="../tags/tag381.xml"/><Relationship Id="rId2" Type="http://schemas.openxmlformats.org/officeDocument/2006/relationships/slideLayout" Target="../slideLayouts/slideLayout7.xml"/><Relationship Id="rId3" Type="http://schemas.openxmlformats.org/officeDocument/2006/relationships/notesSlide" Target="../notesSlides/notesSlide3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4.xml"/></Relationships>
</file>

<file path=ppt/slides/_rels/slide355.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7.xml"/><Relationship Id="rId3" Type="http://schemas.openxmlformats.org/officeDocument/2006/relationships/notesSlide" Target="../notesSlides/notesSlide3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5.xml"/></Relationships>
</file>

<file path=ppt/slides/_rels/slide356.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7.xml"/><Relationship Id="rId3" Type="http://schemas.openxmlformats.org/officeDocument/2006/relationships/notesSlide" Target="../notesSlides/notesSlide3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6.xml"/></Relationships>
</file>

<file path=ppt/slides/_rels/slide357.xml.rels><?xml version='1.0' encoding='UTF-8' standalone='yes'?>
<Relationships xmlns="http://schemas.openxmlformats.org/package/2006/relationships"><Relationship Id="rId1" Type="http://schemas.openxmlformats.org/officeDocument/2006/relationships/tags" Target="../tags/tag384.xml"/><Relationship Id="rId2" Type="http://schemas.openxmlformats.org/officeDocument/2006/relationships/slideLayout" Target="../slideLayouts/slideLayout7.xml"/><Relationship Id="rId3" Type="http://schemas.openxmlformats.org/officeDocument/2006/relationships/notesSlide" Target="../notesSlides/notesSlide3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7.xml"/></Relationships>
</file>

<file path=ppt/slides/_rels/slide358.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slideLayout" Target="../slideLayouts/slideLayout7.xml"/><Relationship Id="rId3" Type="http://schemas.openxmlformats.org/officeDocument/2006/relationships/notesSlide" Target="../notesSlides/notesSlide3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8.xml"/></Relationships>
</file>

<file path=ppt/slides/_rels/slide359.xml.rels><?xml version='1.0' encoding='UTF-8' standalone='yes'?>
<Relationships xmlns="http://schemas.openxmlformats.org/package/2006/relationships"><Relationship Id="rId1" Type="http://schemas.openxmlformats.org/officeDocument/2006/relationships/tags" Target="../tags/tag386.xml"/><Relationship Id="rId2" Type="http://schemas.openxmlformats.org/officeDocument/2006/relationships/slideLayout" Target="../slideLayouts/slideLayout7.xml"/><Relationship Id="rId3" Type="http://schemas.openxmlformats.org/officeDocument/2006/relationships/notesSlide" Target="../notesSlides/notesSlide3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9.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xml"/></Relationships>
</file>

<file path=ppt/slides/_rels/slide360.xml.rels><?xml version='1.0' encoding='UTF-8' standalone='yes'?>
<Relationships xmlns="http://schemas.openxmlformats.org/package/2006/relationships"><Relationship Id="rId1" Type="http://schemas.openxmlformats.org/officeDocument/2006/relationships/tags" Target="../tags/tag387.xml"/><Relationship Id="rId2" Type="http://schemas.openxmlformats.org/officeDocument/2006/relationships/slideLayout" Target="../slideLayouts/slideLayout7.xml"/><Relationship Id="rId3" Type="http://schemas.openxmlformats.org/officeDocument/2006/relationships/notesSlide" Target="../notesSlides/notesSlide3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0.xml"/></Relationships>
</file>

<file path=ppt/slides/_rels/slide361.xml.rels><?xml version='1.0' encoding='UTF-8' standalone='yes'?>
<Relationships xmlns="http://schemas.openxmlformats.org/package/2006/relationships"><Relationship Id="rId1" Type="http://schemas.openxmlformats.org/officeDocument/2006/relationships/tags" Target="../tags/tag388.xml"/><Relationship Id="rId2" Type="http://schemas.openxmlformats.org/officeDocument/2006/relationships/slideLayout" Target="../slideLayouts/slideLayout7.xml"/><Relationship Id="rId3" Type="http://schemas.openxmlformats.org/officeDocument/2006/relationships/notesSlide" Target="../notesSlides/notesSlide3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s>
</file>

<file path=ppt/slides/_rels/slide362.xml.rels><?xml version='1.0' encoding='UTF-8' standalone='yes'?>
<Relationships xmlns="http://schemas.openxmlformats.org/package/2006/relationships"><Relationship Id="rId1" Type="http://schemas.openxmlformats.org/officeDocument/2006/relationships/tags" Target="../tags/tag389.xml"/><Relationship Id="rId2" Type="http://schemas.openxmlformats.org/officeDocument/2006/relationships/slideLayout" Target="../slideLayouts/slideLayout7.xml"/><Relationship Id="rId3" Type="http://schemas.openxmlformats.org/officeDocument/2006/relationships/notesSlide" Target="../notesSlides/notesSlide3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2.xml"/></Relationships>
</file>

<file path=ppt/slides/_rels/slide363.xml.rels><?xml version='1.0' encoding='UTF-8' standalone='yes'?>
<Relationships xmlns="http://schemas.openxmlformats.org/package/2006/relationships"><Relationship Id="rId1" Type="http://schemas.openxmlformats.org/officeDocument/2006/relationships/tags" Target="../tags/tag390.xml"/><Relationship Id="rId2" Type="http://schemas.openxmlformats.org/officeDocument/2006/relationships/slideLayout" Target="../slideLayouts/slideLayout7.xml"/><Relationship Id="rId3" Type="http://schemas.openxmlformats.org/officeDocument/2006/relationships/notesSlide" Target="../notesSlides/notesSlide3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3.xml"/></Relationships>
</file>

<file path=ppt/slides/_rels/slide364.xml.rels><?xml version='1.0' encoding='UTF-8' standalone='yes'?>
<Relationships xmlns="http://schemas.openxmlformats.org/package/2006/relationships"><Relationship Id="rId1" Type="http://schemas.openxmlformats.org/officeDocument/2006/relationships/tags" Target="../tags/tag391.xml"/><Relationship Id="rId2" Type="http://schemas.openxmlformats.org/officeDocument/2006/relationships/slideLayout" Target="../slideLayouts/slideLayout7.xml"/><Relationship Id="rId3" Type="http://schemas.openxmlformats.org/officeDocument/2006/relationships/notesSlide" Target="../notesSlides/notesSlide3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s>
</file>

<file path=ppt/slides/_rels/slide365.xml.rels><?xml version='1.0' encoding='UTF-8' standalone='yes'?>
<Relationships xmlns="http://schemas.openxmlformats.org/package/2006/relationships"><Relationship Id="rId1" Type="http://schemas.openxmlformats.org/officeDocument/2006/relationships/tags" Target="../tags/tag392.xml"/><Relationship Id="rId2" Type="http://schemas.openxmlformats.org/officeDocument/2006/relationships/slideLayout" Target="../slideLayouts/slideLayout7.xml"/><Relationship Id="rId3" Type="http://schemas.openxmlformats.org/officeDocument/2006/relationships/notesSlide" Target="../notesSlides/notesSlide3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5.xml"/></Relationships>
</file>

<file path=ppt/slides/_rels/slide366.xml.rels><?xml version='1.0' encoding='UTF-8' standalone='yes'?>
<Relationships xmlns="http://schemas.openxmlformats.org/package/2006/relationships"><Relationship Id="rId1" Type="http://schemas.openxmlformats.org/officeDocument/2006/relationships/tags" Target="../tags/tag393.xml"/><Relationship Id="rId2" Type="http://schemas.openxmlformats.org/officeDocument/2006/relationships/slideLayout" Target="../slideLayouts/slideLayout7.xml"/><Relationship Id="rId3" Type="http://schemas.openxmlformats.org/officeDocument/2006/relationships/notesSlide" Target="../notesSlides/notesSlide3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6.xml"/></Relationships>
</file>

<file path=ppt/slides/_rels/slide367.xml.rels><?xml version='1.0' encoding='UTF-8' standalone='yes'?>
<Relationships xmlns="http://schemas.openxmlformats.org/package/2006/relationships"><Relationship Id="rId1" Type="http://schemas.openxmlformats.org/officeDocument/2006/relationships/tags" Target="../tags/tag394.xml"/><Relationship Id="rId2" Type="http://schemas.openxmlformats.org/officeDocument/2006/relationships/slideLayout" Target="../slideLayouts/slideLayout7.xml"/><Relationship Id="rId3" Type="http://schemas.openxmlformats.org/officeDocument/2006/relationships/notesSlide" Target="../notesSlides/notesSlide3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7.xml"/></Relationships>
</file>

<file path=ppt/slides/_rels/slide368.xml.rels><?xml version='1.0' encoding='UTF-8' standalone='yes'?>
<Relationships xmlns="http://schemas.openxmlformats.org/package/2006/relationships"><Relationship Id="rId1" Type="http://schemas.openxmlformats.org/officeDocument/2006/relationships/tags" Target="../tags/tag395.xml"/><Relationship Id="rId2" Type="http://schemas.openxmlformats.org/officeDocument/2006/relationships/slideLayout" Target="../slideLayouts/slideLayout7.xml"/><Relationship Id="rId3" Type="http://schemas.openxmlformats.org/officeDocument/2006/relationships/notesSlide" Target="../notesSlides/notesSlide3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8.xml"/></Relationships>
</file>

<file path=ppt/slides/_rels/slide369.xml.rels><?xml version='1.0' encoding='UTF-8' standalone='yes'?>
<Relationships xmlns="http://schemas.openxmlformats.org/package/2006/relationships"><Relationship Id="rId1" Type="http://schemas.openxmlformats.org/officeDocument/2006/relationships/tags" Target="../tags/tag396.xml"/><Relationship Id="rId2" Type="http://schemas.openxmlformats.org/officeDocument/2006/relationships/slideLayout" Target="../slideLayouts/slideLayout7.xml"/><Relationship Id="rId3" Type="http://schemas.openxmlformats.org/officeDocument/2006/relationships/notesSlide" Target="../notesSlides/notesSlide3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s>
</file>

<file path=ppt/slides/_rels/slide370.xml.rels><?xml version='1.0' encoding='UTF-8' standalone='yes'?>
<Relationships xmlns="http://schemas.openxmlformats.org/package/2006/relationships"><Relationship Id="rId1" Type="http://schemas.openxmlformats.org/officeDocument/2006/relationships/tags" Target="../tags/tag397.xml"/><Relationship Id="rId2" Type="http://schemas.openxmlformats.org/officeDocument/2006/relationships/slideLayout" Target="../slideLayouts/slideLayout7.xml"/><Relationship Id="rId3" Type="http://schemas.openxmlformats.org/officeDocument/2006/relationships/notesSlide" Target="../notesSlides/notesSlide3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0.xml"/></Relationships>
</file>

<file path=ppt/slides/_rels/slide371.xml.rels><?xml version='1.0' encoding='UTF-8' standalone='yes'?>
<Relationships xmlns="http://schemas.openxmlformats.org/package/2006/relationships"><Relationship Id="rId1" Type="http://schemas.openxmlformats.org/officeDocument/2006/relationships/tags" Target="../tags/tag398.xml"/><Relationship Id="rId2" Type="http://schemas.openxmlformats.org/officeDocument/2006/relationships/slideLayout" Target="../slideLayouts/slideLayout7.xml"/><Relationship Id="rId3" Type="http://schemas.openxmlformats.org/officeDocument/2006/relationships/notesSlide" Target="../notesSlides/notesSlide3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1.xml"/></Relationships>
</file>

<file path=ppt/slides/_rels/slide372.xml.rels><?xml version='1.0' encoding='UTF-8' standalone='yes'?>
<Relationships xmlns="http://schemas.openxmlformats.org/package/2006/relationships"><Relationship Id="rId1" Type="http://schemas.openxmlformats.org/officeDocument/2006/relationships/tags" Target="../tags/tag399.xml"/><Relationship Id="rId2" Type="http://schemas.openxmlformats.org/officeDocument/2006/relationships/slideLayout" Target="../slideLayouts/slideLayout7.xml"/><Relationship Id="rId3" Type="http://schemas.openxmlformats.org/officeDocument/2006/relationships/notesSlide" Target="../notesSlides/notesSlide3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2.xml"/></Relationships>
</file>

<file path=ppt/slides/_rels/slide373.xml.rels><?xml version='1.0' encoding='UTF-8' standalone='yes'?>
<Relationships xmlns="http://schemas.openxmlformats.org/package/2006/relationships"><Relationship Id="rId1" Type="http://schemas.openxmlformats.org/officeDocument/2006/relationships/tags" Target="../tags/tag400.xml"/><Relationship Id="rId2" Type="http://schemas.openxmlformats.org/officeDocument/2006/relationships/slideLayout" Target="../slideLayouts/slideLayout7.xml"/><Relationship Id="rId3" Type="http://schemas.openxmlformats.org/officeDocument/2006/relationships/notesSlide" Target="../notesSlides/notesSlide3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s>
</file>

<file path=ppt/slides/_rels/slide374.xml.rels><?xml version='1.0' encoding='UTF-8' standalone='yes'?>
<Relationships xmlns="http://schemas.openxmlformats.org/package/2006/relationships"><Relationship Id="rId1" Type="http://schemas.openxmlformats.org/officeDocument/2006/relationships/tags" Target="../tags/tag401.xml"/><Relationship Id="rId2" Type="http://schemas.openxmlformats.org/officeDocument/2006/relationships/slideLayout" Target="../slideLayouts/slideLayout7.xml"/><Relationship Id="rId3" Type="http://schemas.openxmlformats.org/officeDocument/2006/relationships/notesSlide" Target="../notesSlides/notesSlide3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4.xml"/></Relationships>
</file>

<file path=ppt/slides/_rels/slide375.xml.rels><?xml version='1.0' encoding='UTF-8' standalone='yes'?>
<Relationships xmlns="http://schemas.openxmlformats.org/package/2006/relationships"><Relationship Id="rId1" Type="http://schemas.openxmlformats.org/officeDocument/2006/relationships/tags" Target="../tags/tag402.xml"/><Relationship Id="rId2" Type="http://schemas.openxmlformats.org/officeDocument/2006/relationships/slideLayout" Target="../slideLayouts/slideLayout7.xml"/><Relationship Id="rId3" Type="http://schemas.openxmlformats.org/officeDocument/2006/relationships/notesSlide" Target="../notesSlides/notesSlide3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s>
</file>

<file path=ppt/slides/_rels/slide376.xml.rels><?xml version='1.0' encoding='UTF-8' standalone='yes'?>
<Relationships xmlns="http://schemas.openxmlformats.org/package/2006/relationships"><Relationship Id="rId1" Type="http://schemas.openxmlformats.org/officeDocument/2006/relationships/tags" Target="../tags/tag403.xml"/><Relationship Id="rId2" Type="http://schemas.openxmlformats.org/officeDocument/2006/relationships/slideLayout" Target="../slideLayouts/slideLayout7.xml"/><Relationship Id="rId3" Type="http://schemas.openxmlformats.org/officeDocument/2006/relationships/notesSlide" Target="../notesSlides/notesSlide3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6.xml"/></Relationships>
</file>

<file path=ppt/slides/_rels/slide377.xml.rels><?xml version='1.0' encoding='UTF-8' standalone='yes'?>
<Relationships xmlns="http://schemas.openxmlformats.org/package/2006/relationships"><Relationship Id="rId1" Type="http://schemas.openxmlformats.org/officeDocument/2006/relationships/tags" Target="../tags/tag404.xml"/><Relationship Id="rId2" Type="http://schemas.openxmlformats.org/officeDocument/2006/relationships/slideLayout" Target="../slideLayouts/slideLayout7.xml"/><Relationship Id="rId3" Type="http://schemas.openxmlformats.org/officeDocument/2006/relationships/notesSlide" Target="../notesSlides/notesSlide3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s>
</file>

<file path=ppt/slides/_rels/slide378.xml.rels><?xml version='1.0' encoding='UTF-8' standalone='yes'?>
<Relationships xmlns="http://schemas.openxmlformats.org/package/2006/relationships"><Relationship Id="rId1" Type="http://schemas.openxmlformats.org/officeDocument/2006/relationships/tags" Target="../tags/tag405.xml"/><Relationship Id="rId2" Type="http://schemas.openxmlformats.org/officeDocument/2006/relationships/slideLayout" Target="../slideLayouts/slideLayout7.xml"/><Relationship Id="rId3" Type="http://schemas.openxmlformats.org/officeDocument/2006/relationships/notesSlide" Target="../notesSlides/notesSlide3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8.xml"/></Relationships>
</file>

<file path=ppt/slides/_rels/slide379.xml.rels><?xml version='1.0' encoding='UTF-8' standalone='yes'?>
<Relationships xmlns="http://schemas.openxmlformats.org/package/2006/relationships"><Relationship Id="rId1" Type="http://schemas.openxmlformats.org/officeDocument/2006/relationships/tags" Target="../tags/tag406.xml"/><Relationship Id="rId2" Type="http://schemas.openxmlformats.org/officeDocument/2006/relationships/slideLayout" Target="../slideLayouts/slideLayout7.xml"/><Relationship Id="rId3" Type="http://schemas.openxmlformats.org/officeDocument/2006/relationships/notesSlide" Target="../notesSlides/notesSlide3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9.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xml"/></Relationships>
</file>

<file path=ppt/slides/_rels/slide380.xml.rels><?xml version='1.0' encoding='UTF-8' standalone='yes'?>
<Relationships xmlns="http://schemas.openxmlformats.org/package/2006/relationships"><Relationship Id="rId1" Type="http://schemas.openxmlformats.org/officeDocument/2006/relationships/tags" Target="../tags/tag407.xml"/><Relationship Id="rId2" Type="http://schemas.openxmlformats.org/officeDocument/2006/relationships/slideLayout" Target="../slideLayouts/slideLayout7.xml"/><Relationship Id="rId3" Type="http://schemas.openxmlformats.org/officeDocument/2006/relationships/notesSlide" Target="../notesSlides/notesSlide3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0.xml"/></Relationships>
</file>

<file path=ppt/slides/_rels/slide381.xml.rels><?xml version='1.0' encoding='UTF-8' standalone='yes'?>
<Relationships xmlns="http://schemas.openxmlformats.org/package/2006/relationships"><Relationship Id="rId1" Type="http://schemas.openxmlformats.org/officeDocument/2006/relationships/tags" Target="../tags/tag408.xml"/><Relationship Id="rId2" Type="http://schemas.openxmlformats.org/officeDocument/2006/relationships/slideLayout" Target="../slideLayouts/slideLayout7.xml"/><Relationship Id="rId3" Type="http://schemas.openxmlformats.org/officeDocument/2006/relationships/notesSlide" Target="../notesSlides/notesSlide3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1.xml"/></Relationships>
</file>

<file path=ppt/slides/_rels/slide382.xml.rels><?xml version='1.0' encoding='UTF-8' standalone='yes'?>
<Relationships xmlns="http://schemas.openxmlformats.org/package/2006/relationships"><Relationship Id="rId1" Type="http://schemas.openxmlformats.org/officeDocument/2006/relationships/tags" Target="../tags/tag409.xml"/><Relationship Id="rId2" Type="http://schemas.openxmlformats.org/officeDocument/2006/relationships/slideLayout" Target="../slideLayouts/slideLayout7.xml"/><Relationship Id="rId3" Type="http://schemas.openxmlformats.org/officeDocument/2006/relationships/notesSlide" Target="../notesSlides/notesSlide3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2.xml"/></Relationships>
</file>

<file path=ppt/slides/_rels/slide383.xml.rels><?xml version='1.0' encoding='UTF-8' standalone='yes'?>
<Relationships xmlns="http://schemas.openxmlformats.org/package/2006/relationships"><Relationship Id="rId1" Type="http://schemas.openxmlformats.org/officeDocument/2006/relationships/tags" Target="../tags/tag410.xml"/><Relationship Id="rId2" Type="http://schemas.openxmlformats.org/officeDocument/2006/relationships/slideLayout" Target="../slideLayouts/slideLayout7.xml"/><Relationship Id="rId3" Type="http://schemas.openxmlformats.org/officeDocument/2006/relationships/notesSlide" Target="../notesSlides/notesSlide3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3.xml"/></Relationships>
</file>

<file path=ppt/slides/_rels/slide384.xml.rels><?xml version='1.0' encoding='UTF-8' standalone='yes'?>
<Relationships xmlns="http://schemas.openxmlformats.org/package/2006/relationships"><Relationship Id="rId1" Type="http://schemas.openxmlformats.org/officeDocument/2006/relationships/tags" Target="../tags/tag411.xml"/><Relationship Id="rId2" Type="http://schemas.openxmlformats.org/officeDocument/2006/relationships/slideLayout" Target="../slideLayouts/slideLayout7.xml"/><Relationship Id="rId3" Type="http://schemas.openxmlformats.org/officeDocument/2006/relationships/notesSlide" Target="../notesSlides/notesSlide3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4.xml"/></Relationships>
</file>

<file path=ppt/slides/_rels/slide385.xml.rels><?xml version='1.0' encoding='UTF-8' standalone='yes'?>
<Relationships xmlns="http://schemas.openxmlformats.org/package/2006/relationships"><Relationship Id="rId1" Type="http://schemas.openxmlformats.org/officeDocument/2006/relationships/tags" Target="../tags/tag412.xml"/><Relationship Id="rId2" Type="http://schemas.openxmlformats.org/officeDocument/2006/relationships/slideLayout" Target="../slideLayouts/slideLayout7.xml"/><Relationship Id="rId3" Type="http://schemas.openxmlformats.org/officeDocument/2006/relationships/notesSlide" Target="../notesSlides/notesSlide3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s>
</file>

<file path=ppt/slides/_rels/slide386.xml.rels><?xml version='1.0' encoding='UTF-8' standalone='yes'?>
<Relationships xmlns="http://schemas.openxmlformats.org/package/2006/relationships"><Relationship Id="rId1" Type="http://schemas.openxmlformats.org/officeDocument/2006/relationships/tags" Target="../tags/tag413.xml"/><Relationship Id="rId2" Type="http://schemas.openxmlformats.org/officeDocument/2006/relationships/slideLayout" Target="../slideLayouts/slideLayout7.xml"/><Relationship Id="rId3" Type="http://schemas.openxmlformats.org/officeDocument/2006/relationships/notesSlide" Target="../notesSlides/notesSlide3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s>
</file>

<file path=ppt/slides/_rels/slide387.xml.rels><?xml version='1.0' encoding='UTF-8' standalone='yes'?>
<Relationships xmlns="http://schemas.openxmlformats.org/package/2006/relationships"><Relationship Id="rId1" Type="http://schemas.openxmlformats.org/officeDocument/2006/relationships/tags" Target="../tags/tag414.xml"/><Relationship Id="rId2" Type="http://schemas.openxmlformats.org/officeDocument/2006/relationships/slideLayout" Target="../slideLayouts/slideLayout7.xml"/><Relationship Id="rId3" Type="http://schemas.openxmlformats.org/officeDocument/2006/relationships/notesSlide" Target="../notesSlides/notesSlide3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7.xml"/></Relationships>
</file>

<file path=ppt/slides/_rels/slide388.xml.rels><?xml version='1.0' encoding='UTF-8' standalone='yes'?>
<Relationships xmlns="http://schemas.openxmlformats.org/package/2006/relationships"><Relationship Id="rId1" Type="http://schemas.openxmlformats.org/officeDocument/2006/relationships/tags" Target="../tags/tag415.xml"/><Relationship Id="rId2" Type="http://schemas.openxmlformats.org/officeDocument/2006/relationships/slideLayout" Target="../slideLayouts/slideLayout7.xml"/><Relationship Id="rId3" Type="http://schemas.openxmlformats.org/officeDocument/2006/relationships/notesSlide" Target="../notesSlides/notesSlide3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8.xml"/></Relationships>
</file>

<file path=ppt/slides/_rels/slide389.xml.rels><?xml version='1.0' encoding='UTF-8' standalone='yes'?>
<Relationships xmlns="http://schemas.openxmlformats.org/package/2006/relationships"><Relationship Id="rId1" Type="http://schemas.openxmlformats.org/officeDocument/2006/relationships/tags" Target="../tags/tag416.xml"/><Relationship Id="rId2" Type="http://schemas.openxmlformats.org/officeDocument/2006/relationships/slideLayout" Target="../slideLayouts/slideLayout7.xml"/><Relationship Id="rId3" Type="http://schemas.openxmlformats.org/officeDocument/2006/relationships/notesSlide" Target="../notesSlides/notesSlide3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9.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xml"/></Relationships>
</file>

<file path=ppt/slides/_rels/slide390.xml.rels><?xml version='1.0' encoding='UTF-8' standalone='yes'?>
<Relationships xmlns="http://schemas.openxmlformats.org/package/2006/relationships"><Relationship Id="rId1" Type="http://schemas.openxmlformats.org/officeDocument/2006/relationships/tags" Target="../tags/tag417.xml"/><Relationship Id="rId2" Type="http://schemas.openxmlformats.org/officeDocument/2006/relationships/slideLayout" Target="../slideLayouts/slideLayout7.xml"/><Relationship Id="rId3" Type="http://schemas.openxmlformats.org/officeDocument/2006/relationships/notesSlide" Target="../notesSlides/notesSlide3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0.xml"/></Relationships>
</file>

<file path=ppt/slides/_rels/slide391.xml.rels><?xml version='1.0' encoding='UTF-8' standalone='yes'?>
<Relationships xmlns="http://schemas.openxmlformats.org/package/2006/relationships"><Relationship Id="rId1" Type="http://schemas.openxmlformats.org/officeDocument/2006/relationships/tags" Target="../tags/tag418.xml"/><Relationship Id="rId2" Type="http://schemas.openxmlformats.org/officeDocument/2006/relationships/slideLayout" Target="../slideLayouts/slideLayout7.xml"/><Relationship Id="rId3" Type="http://schemas.openxmlformats.org/officeDocument/2006/relationships/notesSlide" Target="../notesSlides/notesSlide3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1.xml"/></Relationships>
</file>

<file path=ppt/slides/_rels/slide392.xml.rels><?xml version='1.0' encoding='UTF-8' standalone='yes'?>
<Relationships xmlns="http://schemas.openxmlformats.org/package/2006/relationships"><Relationship Id="rId1" Type="http://schemas.openxmlformats.org/officeDocument/2006/relationships/tags" Target="../tags/tag419.xml"/><Relationship Id="rId2" Type="http://schemas.openxmlformats.org/officeDocument/2006/relationships/slideLayout" Target="../slideLayouts/slideLayout7.xml"/><Relationship Id="rId3" Type="http://schemas.openxmlformats.org/officeDocument/2006/relationships/notesSlide" Target="../notesSlides/notesSlide3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2.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9688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28720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21674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-5.8%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6087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25.5%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23.0% | -8.6%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92982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44795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070649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4840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178506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-3.4%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1103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18.3% | -7.6%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168819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822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39.1% | 2.0%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575990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328876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33.8%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28.2%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63480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41317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29.0%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4456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45105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653251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454329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659325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47668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84.7%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50019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3.2%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35970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512363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53715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222715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819386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18888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59127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54956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687773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101518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7860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035499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17515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89.9%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85311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631039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09198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715340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202099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174905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398830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217874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42979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40.1%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-3.8%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867272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72115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313485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45.5%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46708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589268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85056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62484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10104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527982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17.8%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152309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53.9%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0209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42.5% | 5.4%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088585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261162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336394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857854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380418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210607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632657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052091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498144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86095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7993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739406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733744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980604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028868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31393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678115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441344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129309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57460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12389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80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36.2%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87030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964926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50341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210824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558595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184002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653890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190414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82031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032991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1437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085210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905887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668694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0211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29.0%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358310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30220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18860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920050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120645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425907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84.7%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99144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213776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73985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781745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741919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87950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072029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920938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72463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32398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858716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956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28.7%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48.6%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76.6%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115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663898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688006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89.9%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625187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845505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1920125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814823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3011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089368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220380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25157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41947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36657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95306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937536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45.5%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6089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934018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235063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31843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629396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870153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17.8%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280687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53.9%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4517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414028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556900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014500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364022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071954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038133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877885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731880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811620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641277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81492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46.4%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462936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2582930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787410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688614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61433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386790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873170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581959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242712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686444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1624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4905579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312723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05793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132526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81365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418653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728033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35102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606884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25135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03843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802401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266226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362893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797821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47.6%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49222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886187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31404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16.9%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926082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207203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696449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18515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42.7% | -7.4%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91784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7024963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589967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19.1%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 | 5.6%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695760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882857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8737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349836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5800929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017552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63.8%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3866956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6618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648935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08825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21.1%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373041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271683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880785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35092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049716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003554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474646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263688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8504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6563781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353939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509203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726218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0554272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247966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553060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402232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31876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179141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 | 3.0%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5188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8381556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381186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898932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133733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6460528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961057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11.4%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82612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04706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034646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917636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4681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53.4%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6485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28.7%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48.6%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76.6%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540051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8201910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35847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037712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912188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274928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588631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975509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119519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352753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7267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53.4%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5969374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590961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84975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867519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926143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222680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03537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32.6%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936613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20784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2497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34373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384013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507692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005428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8631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47.6%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172968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23580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511175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16.9%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773302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360040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81318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30406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52.9%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19050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783094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321742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19.1%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 | 5.6%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154563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709008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058653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1976367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711407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4948335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63.8%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24412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51236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57.7%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77.9%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522264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2957421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21.1%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683138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5182203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752545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282691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2315669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638608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409270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0520524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5171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53.1% | -9.0%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372457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75097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5756069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7182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756972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958504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03786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994583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933337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529953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 | 3.0%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16576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41.0%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7793687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866777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724193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951876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380083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076547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11.4%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1782895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5054897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82756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1528406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2915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029493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204392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4044857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689237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630958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50814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184449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8556316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675493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145234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38922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8494573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4192612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407564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105073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256405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746711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8905318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32.6%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9623047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3638874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2986209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8110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39.1% | 2.0%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5802924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110595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455469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75042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3035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3.2%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53774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0966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40.1%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-3.8%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6741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42.5% | 5.4%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32905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69633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36.2%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315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18468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21778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42336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14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52.9%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24852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64773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46.4%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79004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4477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3160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42.7% | -7.4%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46681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78029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25867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2548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 | -10.4%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2922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29.2%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 | -6.0%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0039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57.7%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77.9%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4383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25.8%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29.0% | -14.4%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9921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2287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34.9%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24.9%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4407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92803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443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18.0% | -7.0%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8949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5371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05104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20.4% | -7.9%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93424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5492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53.1% | -9.0%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42464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04498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29.1% | -2.6%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 | -5.1%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20272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21766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-5.8%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3327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25.5%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23.0% | -8.6%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25396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79332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5677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72117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97944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-3.4%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2879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41.0%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15541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18.3% | -7.6%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70419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18551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402654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33.8%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28.2%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98178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44890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5170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 | -10.4%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81883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29.2%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 | -6.0%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31529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25.8%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29.0% | -14.4%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92611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6795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93280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34.9%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24.9%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07868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4650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02359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18.0% | -7.0%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74036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71769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47667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20.4% | -7.9%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2667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108375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275996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6/28/2025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29.1% | -2.6%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 | -5.1%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059232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TotalTime>
  <Words>38808</Words>
  <Application>Microsoft Office PowerPoint</Application>
  <PresentationFormat>On-screen Show (16:9)</PresentationFormat>
  <Paragraphs>8232</Paragraphs>
  <Slides>392</Slides>
  <Notes>392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392</vt:i4>
      </vt:variant>
    </vt:vector>
  </HeadingPairs>
  <TitlesOfParts>
    <vt:vector size="402"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40</cp:revision>
  <dcterms:created xsi:type="dcterms:W3CDTF">2024-07-05T14:56:51Z</dcterms:created>
  <dcterms:modified xsi:type="dcterms:W3CDTF">2025-06-27T21:22:44Z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